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843"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3195720" y="2067480"/>
            <a:ext cx="5800320" cy="114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43CB4CAE-725E-4813-A728-8FFD6E64CAD3}"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95720" y="2067480"/>
            <a:ext cx="5800320" cy="114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777AECA8-8144-407A-B825-A992A1AB1091}"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95720" y="2067480"/>
            <a:ext cx="5800320" cy="114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0352BB91-C531-41E4-86FC-743167C91A2D}"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3195720" y="2067480"/>
            <a:ext cx="5800320" cy="114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2"/>
          </p:nvPr>
        </p:nvSpPr>
        <p:spPr/>
        <p:txBody>
          <a:bodyPr/>
          <a:lstStyle/>
          <a:p>
            <a:fld id="{F01CB474-B88B-42C3-8833-35F00A8F4E78}"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3195720" y="2067480"/>
            <a:ext cx="5800320" cy="114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7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2"/>
          </p:nvPr>
        </p:nvSpPr>
        <p:spPr/>
        <p:txBody>
          <a:bodyPr/>
          <a:lstStyle/>
          <a:p>
            <a:fld id="{7A24BC40-73AE-4386-B25B-A44A474A879A}"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84" name="PlaceHolder 1"/>
          <p:cNvSpPr>
            <a:spLocks noGrp="1"/>
          </p:cNvSpPr>
          <p:nvPr>
            <p:ph type="title"/>
          </p:nvPr>
        </p:nvSpPr>
        <p:spPr>
          <a:xfrm>
            <a:off x="3195720" y="2067480"/>
            <a:ext cx="5800320" cy="114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8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5"/>
          </p:nvPr>
        </p:nvSpPr>
        <p:spPr/>
        <p:txBody>
          <a:bodyPr/>
          <a:lstStyle/>
          <a:p>
            <a:fld id="{8466842E-4CD3-4573-BB7C-37D56A3EA366}" type="slidenum">
              <a:t>‹#›</a:t>
            </a:fld>
            <a:endParaRPr/>
          </a:p>
        </p:txBody>
      </p:sp>
      <p:sp>
        <p:nvSpPr>
          <p:cNvPr id="6" name="PlaceHolder 5"/>
          <p:cNvSpPr>
            <a:spLocks noGrp="1"/>
          </p:cNvSpPr>
          <p:nvPr>
            <p:ph type="dt" idx="14"/>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tIns="0" rIns="0" bIns="0" anchor="t">
            <a:noAutofit/>
          </a:bodyPr>
          <a:lstStyle/>
          <a:p>
            <a:pPr indent="0">
              <a:buNone/>
            </a:pPr>
            <a:r>
              <a:rPr lang="en-US" sz="3200" b="0" strike="noStrike" spc="-1">
                <a:solidFill>
                  <a:schemeClr val="dk1"/>
                </a:solidFill>
                <a:latin typeface="Calibri"/>
              </a:rPr>
              <a:t>Click to edit the title text format</a:t>
            </a: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6F8351D5-63EF-415D-A1FB-DD35CD099649}"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9"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0"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1"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2"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3"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4"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5"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6"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7"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US" sz="4800" b="0" strike="noStrike" spc="-1">
                <a:solidFill>
                  <a:schemeClr val="dk1"/>
                </a:solidFill>
                <a:latin typeface="Calibri"/>
              </a:rPr>
              <a:t>Click to edit the title text format</a:t>
            </a:r>
          </a:p>
        </p:txBody>
      </p:sp>
      <p:sp>
        <p:nvSpPr>
          <p:cNvPr id="28" name="PlaceHolder 2"/>
          <p:cNvSpPr>
            <a:spLocks noGrp="1"/>
          </p:cNvSpPr>
          <p:nvPr>
            <p:ph type="body"/>
          </p:nvPr>
        </p:nvSpPr>
        <p:spPr>
          <a:xfrm>
            <a:off x="609480" y="1577520"/>
            <a:ext cx="10972440" cy="452592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29" name="PlaceHolder 3"/>
          <p:cNvSpPr>
            <a:spLocks noGrp="1"/>
          </p:cNvSpPr>
          <p:nvPr>
            <p:ph type="ftr" idx="4"/>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0" name="PlaceHolder 4"/>
          <p:cNvSpPr>
            <a:spLocks noGrp="1"/>
          </p:cNvSpPr>
          <p:nvPr>
            <p:ph type="dt" idx="5"/>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31" name="PlaceHolder 5"/>
          <p:cNvSpPr>
            <a:spLocks noGrp="1"/>
          </p:cNvSpPr>
          <p:nvPr>
            <p:ph type="sldNum" idx="6"/>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9B13964E-C0E1-45E0-9729-4C7D851B03CA}"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5"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6"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7"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8"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9"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0"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1"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2"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3"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4"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US" sz="4800" b="0" strike="noStrike" spc="-1">
                <a:solidFill>
                  <a:schemeClr val="dk1"/>
                </a:solidFill>
                <a:latin typeface="Calibri"/>
              </a:rPr>
              <a:t>Click to edit the title text format</a:t>
            </a:r>
          </a:p>
        </p:txBody>
      </p:sp>
      <p:sp>
        <p:nvSpPr>
          <p:cNvPr id="45" name="PlaceHolder 2"/>
          <p:cNvSpPr>
            <a:spLocks noGrp="1"/>
          </p:cNvSpPr>
          <p:nvPr>
            <p:ph type="body"/>
          </p:nvPr>
        </p:nvSpPr>
        <p:spPr>
          <a:xfrm>
            <a:off x="609480" y="1577520"/>
            <a:ext cx="5303160" cy="397764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46" name="PlaceHolder 3"/>
          <p:cNvSpPr>
            <a:spLocks noGrp="1"/>
          </p:cNvSpPr>
          <p:nvPr>
            <p:ph type="body"/>
          </p:nvPr>
        </p:nvSpPr>
        <p:spPr>
          <a:xfrm>
            <a:off x="6278760" y="1577520"/>
            <a:ext cx="5303160" cy="397764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47" name="PlaceHolder 4"/>
          <p:cNvSpPr>
            <a:spLocks noGrp="1"/>
          </p:cNvSpPr>
          <p:nvPr>
            <p:ph type="ftr" idx="7"/>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8" name="PlaceHolder 5"/>
          <p:cNvSpPr>
            <a:spLocks noGrp="1"/>
          </p:cNvSpPr>
          <p:nvPr>
            <p:ph type="dt" idx="8"/>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49" name="PlaceHolder 6"/>
          <p:cNvSpPr>
            <a:spLocks noGrp="1"/>
          </p:cNvSpPr>
          <p:nvPr>
            <p:ph type="sldNum" idx="9"/>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121090DA-5898-433A-994F-B7DF8C633F12}"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3"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4"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5"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6"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7"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8"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9"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0"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1"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2"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US" sz="4800" b="0" strike="noStrike" spc="-1">
                <a:solidFill>
                  <a:schemeClr val="dk1"/>
                </a:solidFill>
                <a:latin typeface="Calibri"/>
              </a:rPr>
              <a:t>Click to edit the title text format</a:t>
            </a:r>
          </a:p>
        </p:txBody>
      </p:sp>
      <p:sp>
        <p:nvSpPr>
          <p:cNvPr id="63" name="PlaceHolder 2"/>
          <p:cNvSpPr>
            <a:spLocks noGrp="1"/>
          </p:cNvSpPr>
          <p:nvPr>
            <p:ph type="ftr" idx="10"/>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4" name="PlaceHolder 3"/>
          <p:cNvSpPr>
            <a:spLocks noGrp="1"/>
          </p:cNvSpPr>
          <p:nvPr>
            <p:ph type="dt" idx="11"/>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65" name="PlaceHolder 4"/>
          <p:cNvSpPr>
            <a:spLocks noGrp="1"/>
          </p:cNvSpPr>
          <p:nvPr>
            <p:ph type="sldNum" idx="12"/>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ECD86950-AAED-4A30-9E62-1C15D36F019D}"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1" name="PlaceHolder 1"/>
          <p:cNvSpPr>
            <a:spLocks noGrp="1"/>
          </p:cNvSpPr>
          <p:nvPr>
            <p:ph type="ftr" idx="13"/>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2" name="PlaceHolder 2"/>
          <p:cNvSpPr>
            <a:spLocks noGrp="1"/>
          </p:cNvSpPr>
          <p:nvPr>
            <p:ph type="dt" idx="14"/>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83" name="PlaceHolder 3"/>
          <p:cNvSpPr>
            <a:spLocks noGrp="1"/>
          </p:cNvSpPr>
          <p:nvPr>
            <p:ph type="sldNum" idx="15"/>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36021549-2804-4B01-8546-00C5B6ACE55B}"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object 2"/>
          <p:cNvGrpSpPr/>
          <p:nvPr/>
        </p:nvGrpSpPr>
        <p:grpSpPr>
          <a:xfrm>
            <a:off x="0" y="47880"/>
            <a:ext cx="1742400" cy="1333080"/>
            <a:chOff x="0" y="47880"/>
            <a:chExt cx="1742400" cy="1333080"/>
          </a:xfrm>
        </p:grpSpPr>
        <p:sp>
          <p:nvSpPr>
            <p:cNvPr id="87" name="object 3"/>
            <p:cNvSpPr/>
            <p:nvPr/>
          </p:nvSpPr>
          <p:spPr>
            <a:xfrm>
              <a:off x="0" y="324000"/>
              <a:ext cx="1228320" cy="1056960"/>
            </a:xfrm>
            <a:custGeom>
              <a:avLst/>
              <a:gdLst>
                <a:gd name="textAreaLeft" fmla="*/ 0 w 1228320"/>
                <a:gd name="textAreaRight" fmla="*/ 1228680 w 1228320"/>
                <a:gd name="textAreaTop" fmla="*/ 0 h 1056960"/>
                <a:gd name="textAreaBottom" fmla="*/ 1057320 h 1056960"/>
              </a:gdLst>
              <a:ahLst/>
              <a:cxn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8" name="object 4"/>
            <p:cNvSpPr/>
            <p:nvPr/>
          </p:nvSpPr>
          <p:spPr>
            <a:xfrm>
              <a:off x="1095120" y="47880"/>
              <a:ext cx="647280" cy="561600"/>
            </a:xfrm>
            <a:custGeom>
              <a:avLst/>
              <a:gdLst>
                <a:gd name="textAreaLeft" fmla="*/ 0 w 647280"/>
                <a:gd name="textAreaRight" fmla="*/ 647640 w 647280"/>
                <a:gd name="textAreaTop" fmla="*/ 0 h 561600"/>
                <a:gd name="textAreaBottom" fmla="*/ 561960 h 561600"/>
              </a:gdLst>
              <a:ahLst/>
              <a:cxn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89" name="object 5"/>
          <p:cNvSpPr/>
          <p:nvPr/>
        </p:nvSpPr>
        <p:spPr>
          <a:xfrm>
            <a:off x="0" y="2340000"/>
            <a:ext cx="1666440" cy="1437840"/>
          </a:xfrm>
          <a:custGeom>
            <a:avLst/>
            <a:gdLst>
              <a:gd name="textAreaLeft" fmla="*/ 0 w 1666440"/>
              <a:gd name="textAreaRight" fmla="*/ 1666800 w 1666440"/>
              <a:gd name="textAreaTop" fmla="*/ 0 h 1437840"/>
              <a:gd name="textAreaBottom" fmla="*/ 1438200 h 1437840"/>
            </a:gdLst>
            <a:ahLst/>
            <a:cxn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0" name="object 6"/>
          <p:cNvSpPr/>
          <p:nvPr/>
        </p:nvSpPr>
        <p:spPr>
          <a:xfrm>
            <a:off x="0" y="1800000"/>
            <a:ext cx="723600" cy="618840"/>
          </a:xfrm>
          <a:custGeom>
            <a:avLst/>
            <a:gdLst>
              <a:gd name="textAreaLeft" fmla="*/ 0 w 723600"/>
              <a:gd name="textAreaRight" fmla="*/ 723960 w 723600"/>
              <a:gd name="textAreaTop" fmla="*/ 0 h 618840"/>
              <a:gd name="textAreaBottom" fmla="*/ 619200 h 618840"/>
            </a:gdLst>
            <a:ahLst/>
            <a:cxn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1" name="PlaceHolder 1"/>
          <p:cNvSpPr>
            <a:spLocks noGrp="1"/>
          </p:cNvSpPr>
          <p:nvPr>
            <p:ph type="title"/>
          </p:nvPr>
        </p:nvSpPr>
        <p:spPr>
          <a:xfrm>
            <a:off x="1980000" y="1980000"/>
            <a:ext cx="7920000" cy="1161720"/>
          </a:xfrm>
          <a:prstGeom prst="rect">
            <a:avLst/>
          </a:prstGeom>
          <a:noFill/>
          <a:ln w="0">
            <a:noFill/>
          </a:ln>
        </p:spPr>
        <p:txBody>
          <a:bodyPr lIns="0" tIns="16560" rIns="0" bIns="0" anchor="t">
            <a:noAutofit/>
          </a:bodyPr>
          <a:lstStyle/>
          <a:p>
            <a:pPr marL="3213720" indent="0">
              <a:lnSpc>
                <a:spcPct val="100000"/>
              </a:lnSpc>
              <a:spcBef>
                <a:spcPts val="130"/>
              </a:spcBef>
              <a:buNone/>
            </a:pPr>
            <a:r>
              <a:rPr lang="en-US" sz="3200" b="1" spc="12" dirty="0">
                <a:solidFill>
                  <a:srgbClr val="355269"/>
                </a:solidFill>
                <a:latin typeface="Trebuchet MS"/>
              </a:rPr>
              <a:t>Amrutha </a:t>
            </a:r>
            <a:r>
              <a:rPr lang="en-US" sz="3200" b="1" spc="12" dirty="0" err="1">
                <a:solidFill>
                  <a:srgbClr val="355269"/>
                </a:solidFill>
                <a:latin typeface="Trebuchet MS"/>
              </a:rPr>
              <a:t>Vunnam</a:t>
            </a:r>
            <a:br>
              <a:rPr lang="en-US" sz="3200" b="1" spc="12" dirty="0">
                <a:solidFill>
                  <a:srgbClr val="355269"/>
                </a:solidFill>
                <a:latin typeface="Trebuchet MS"/>
              </a:rPr>
            </a:br>
            <a:endParaRPr lang="en-US" sz="3200" b="1" strike="noStrike" spc="-1" dirty="0">
              <a:solidFill>
                <a:srgbClr val="355269"/>
              </a:solidFill>
              <a:latin typeface="Calibri"/>
            </a:endParaRPr>
          </a:p>
        </p:txBody>
      </p:sp>
      <p:sp>
        <p:nvSpPr>
          <p:cNvPr id="92" name="object 8"/>
          <p:cNvSpPr/>
          <p:nvPr/>
        </p:nvSpPr>
        <p:spPr>
          <a:xfrm>
            <a:off x="7020000" y="3420000"/>
            <a:ext cx="2880000" cy="3787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defTabSz="914400">
              <a:lnSpc>
                <a:spcPct val="100000"/>
              </a:lnSpc>
              <a:spcBef>
                <a:spcPts val="99"/>
              </a:spcBef>
            </a:pPr>
            <a:r>
              <a:rPr lang="en-US" sz="2400" b="1" strike="noStrike" spc="9">
                <a:solidFill>
                  <a:srgbClr val="2D936B"/>
                </a:solidFill>
                <a:latin typeface="Trebuchet MS"/>
              </a:rPr>
              <a:t>Final</a:t>
            </a:r>
            <a:r>
              <a:rPr lang="en-US" sz="2400" b="1" strike="noStrike" spc="-165">
                <a:solidFill>
                  <a:srgbClr val="2D936B"/>
                </a:solidFill>
                <a:latin typeface="Trebuchet MS"/>
              </a:rPr>
              <a:t> </a:t>
            </a:r>
            <a:r>
              <a:rPr lang="en-US" sz="2400" b="1" strike="noStrike" spc="-7">
                <a:solidFill>
                  <a:srgbClr val="2D936B"/>
                </a:solidFill>
                <a:latin typeface="Trebuchet MS"/>
              </a:rPr>
              <a:t>Project</a:t>
            </a:r>
            <a:endParaRPr lang="en-IN" sz="2400" b="0" strike="noStrike" spc="-1">
              <a:solidFill>
                <a:srgbClr val="000000"/>
              </a:solidFill>
              <a:latin typeface="Arial"/>
            </a:endParaRPr>
          </a:p>
        </p:txBody>
      </p:sp>
      <p:pic>
        <p:nvPicPr>
          <p:cNvPr id="93" name="object 9"/>
          <p:cNvPicPr/>
          <p:nvPr/>
        </p:nvPicPr>
        <p:blipFill>
          <a:blip r:embed="rId2"/>
          <a:stretch/>
        </p:blipFill>
        <p:spPr>
          <a:xfrm>
            <a:off x="676440" y="6467400"/>
            <a:ext cx="2142720" cy="199800"/>
          </a:xfrm>
          <a:prstGeom prst="rect">
            <a:avLst/>
          </a:prstGeom>
          <a:ln w="0">
            <a:noFill/>
          </a:ln>
        </p:spPr>
      </p:pic>
      <p:sp>
        <p:nvSpPr>
          <p:cNvPr id="94" name="object 10"/>
          <p:cNvSpPr/>
          <p:nvPr/>
        </p:nvSpPr>
        <p:spPr>
          <a:xfrm>
            <a:off x="739800" y="6473160"/>
            <a:ext cx="1798560" cy="17496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endParaRPr lang="en-IN" sz="1800" b="0" strike="noStrike" spc="-1">
              <a:solidFill>
                <a:srgbClr val="000000"/>
              </a:solidFill>
              <a:latin typeface="Arial"/>
            </a:endParaRPr>
          </a:p>
        </p:txBody>
      </p:sp>
      <p:sp>
        <p:nvSpPr>
          <p:cNvPr id="95" name="PlaceHolder 2"/>
          <p:cNvSpPr>
            <a:spLocks noGrp="1"/>
          </p:cNvSpPr>
          <p:nvPr>
            <p:ph type="sldNum" idx="16"/>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251CDB33-AEF7-429A-B120-31798F196FE2}" type="slidenum">
              <a:rPr lang="en-US" sz="1100" b="0" strike="noStrike" spc="9">
                <a:solidFill>
                  <a:srgbClr val="2D936B"/>
                </a:solidFill>
                <a:latin typeface="Trebuchet MS"/>
              </a:rPr>
              <a:t>1</a:t>
            </a:fld>
            <a:endParaRPr lang="en-IN" sz="1100" b="0" strike="noStrike" spc="-1">
              <a:solidFill>
                <a:srgbClr val="000000"/>
              </a:solidFill>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object 27"/>
          <p:cNvSpPr/>
          <p:nvPr/>
        </p:nvSpPr>
        <p:spPr>
          <a:xfrm>
            <a:off x="752400" y="6486120"/>
            <a:ext cx="1773360" cy="162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endParaRPr lang="en-IN" sz="1800" b="0" strike="noStrike" spc="-1">
              <a:solidFill>
                <a:srgbClr val="000000"/>
              </a:solidFill>
              <a:latin typeface="Arial"/>
            </a:endParaRPr>
          </a:p>
        </p:txBody>
      </p:sp>
      <p:pic>
        <p:nvPicPr>
          <p:cNvPr id="185" name="object 28"/>
          <p:cNvPicPr/>
          <p:nvPr/>
        </p:nvPicPr>
        <p:blipFill>
          <a:blip r:embed="rId2"/>
          <a:stretch/>
        </p:blipFill>
        <p:spPr>
          <a:xfrm>
            <a:off x="1666800" y="6467400"/>
            <a:ext cx="75960" cy="177480"/>
          </a:xfrm>
          <a:prstGeom prst="rect">
            <a:avLst/>
          </a:prstGeom>
          <a:ln w="0">
            <a:noFill/>
          </a:ln>
        </p:spPr>
      </p:pic>
      <p:sp>
        <p:nvSpPr>
          <p:cNvPr id="186" name="object 29"/>
          <p:cNvSpPr/>
          <p:nvPr/>
        </p:nvSpPr>
        <p:spPr>
          <a:xfrm>
            <a:off x="739800" y="1368000"/>
            <a:ext cx="281160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endParaRPr lang="en-IN" sz="1800" b="0" strike="noStrike" spc="-1">
              <a:solidFill>
                <a:srgbClr val="000000"/>
              </a:solidFill>
              <a:latin typeface="Arial"/>
            </a:endParaRPr>
          </a:p>
        </p:txBody>
      </p:sp>
      <p:sp>
        <p:nvSpPr>
          <p:cNvPr id="187" name="object 30"/>
          <p:cNvSpPr/>
          <p:nvPr/>
        </p:nvSpPr>
        <p:spPr>
          <a:xfrm>
            <a:off x="11277360" y="6473160"/>
            <a:ext cx="228240" cy="19692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D675E484-3157-47AD-8E58-9F9FB4A01398}" type="slidenum">
              <a:rPr lang="en-US" sz="1100" b="0" strike="noStrike" spc="9">
                <a:solidFill>
                  <a:srgbClr val="2D936B"/>
                </a:solidFill>
                <a:latin typeface="Trebuchet MS"/>
              </a:rPr>
              <a:t>10</a:t>
            </a:fld>
            <a:endParaRPr lang="en-IN" sz="1100" b="0" strike="noStrike" spc="-1">
              <a:solidFill>
                <a:srgbClr val="000000"/>
              </a:solidFill>
              <a:latin typeface="Arial"/>
            </a:endParaRPr>
          </a:p>
        </p:txBody>
      </p:sp>
      <p:sp>
        <p:nvSpPr>
          <p:cNvPr id="188" name="object 31"/>
          <p:cNvSpPr/>
          <p:nvPr/>
        </p:nvSpPr>
        <p:spPr>
          <a:xfrm>
            <a:off x="739800" y="291240"/>
            <a:ext cx="5020200" cy="40968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defTabSz="914400">
              <a:lnSpc>
                <a:spcPct val="100000"/>
              </a:lnSpc>
              <a:spcBef>
                <a:spcPts val="105"/>
              </a:spcBef>
            </a:pPr>
            <a:endParaRPr lang="en-IN" sz="2600" b="0" strike="noStrike" spc="-1">
              <a:solidFill>
                <a:srgbClr val="000000"/>
              </a:solidFill>
              <a:latin typeface="Arial"/>
            </a:endParaRPr>
          </a:p>
        </p:txBody>
      </p:sp>
      <p:pic>
        <p:nvPicPr>
          <p:cNvPr id="189" name="Picture 188"/>
          <p:cNvPicPr/>
          <p:nvPr/>
        </p:nvPicPr>
        <p:blipFill>
          <a:blip r:embed="rId3"/>
          <a:stretch/>
        </p:blipFill>
        <p:spPr>
          <a:xfrm>
            <a:off x="535320" y="745920"/>
            <a:ext cx="4864680" cy="4834080"/>
          </a:xfrm>
          <a:prstGeom prst="rect">
            <a:avLst/>
          </a:prstGeom>
          <a:ln w="0">
            <a:noFill/>
          </a:ln>
        </p:spPr>
      </p:pic>
      <p:sp>
        <p:nvSpPr>
          <p:cNvPr id="190" name="TextBox 189"/>
          <p:cNvSpPr txBox="1"/>
          <p:nvPr/>
        </p:nvSpPr>
        <p:spPr>
          <a:xfrm>
            <a:off x="1620000" y="180000"/>
            <a:ext cx="7111800" cy="346320"/>
          </a:xfrm>
          <a:prstGeom prst="rect">
            <a:avLst/>
          </a:prstGeom>
          <a:noFill/>
          <a:ln w="0">
            <a:noFill/>
          </a:ln>
        </p:spPr>
        <p:txBody>
          <a:bodyPr wrap="none" lIns="90000" tIns="45000" rIns="90000" bIns="45000" anchor="t">
            <a:noAutofit/>
          </a:bodyPr>
          <a:lstStyle/>
          <a:p>
            <a:r>
              <a:rPr lang="en-IN" sz="1800" b="0" strike="noStrike" spc="-1">
                <a:solidFill>
                  <a:srgbClr val="000000"/>
                </a:solidFill>
                <a:latin typeface="Arial"/>
              </a:rPr>
              <a:t>START                                                                                        STOP</a:t>
            </a:r>
          </a:p>
        </p:txBody>
      </p:sp>
      <p:pic>
        <p:nvPicPr>
          <p:cNvPr id="191" name="Picture 190"/>
          <p:cNvPicPr/>
          <p:nvPr/>
        </p:nvPicPr>
        <p:blipFill>
          <a:blip r:embed="rId4"/>
          <a:stretch/>
        </p:blipFill>
        <p:spPr>
          <a:xfrm>
            <a:off x="5940000" y="777960"/>
            <a:ext cx="5220000" cy="4802040"/>
          </a:xfrm>
          <a:prstGeom prst="rect">
            <a:avLst/>
          </a:prstGeom>
          <a:ln w="0">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object 6"/>
          <p:cNvPicPr/>
          <p:nvPr/>
        </p:nvPicPr>
        <p:blipFill>
          <a:blip r:embed="rId2"/>
          <a:stretch/>
        </p:blipFill>
        <p:spPr>
          <a:xfrm>
            <a:off x="1666800" y="6467400"/>
            <a:ext cx="75960" cy="177480"/>
          </a:xfrm>
          <a:prstGeom prst="rect">
            <a:avLst/>
          </a:prstGeom>
          <a:ln w="0">
            <a:noFill/>
          </a:ln>
        </p:spPr>
      </p:pic>
      <p:sp>
        <p:nvSpPr>
          <p:cNvPr id="193" name="PlaceHolder 1"/>
          <p:cNvSpPr>
            <a:spLocks noGrp="1"/>
          </p:cNvSpPr>
          <p:nvPr>
            <p:ph type="title"/>
          </p:nvPr>
        </p:nvSpPr>
        <p:spPr>
          <a:xfrm>
            <a:off x="755280" y="385560"/>
            <a:ext cx="3744720" cy="1476720"/>
          </a:xfrm>
          <a:prstGeom prst="rect">
            <a:avLst/>
          </a:prstGeom>
          <a:noFill/>
          <a:ln w="0">
            <a:noFill/>
          </a:ln>
        </p:spPr>
        <p:txBody>
          <a:bodyPr lIns="0" tIns="13320" rIns="0" bIns="0" anchor="t">
            <a:noAutofit/>
          </a:bodyPr>
          <a:lstStyle/>
          <a:p>
            <a:pPr marL="12600" indent="0">
              <a:lnSpc>
                <a:spcPct val="100000"/>
              </a:lnSpc>
              <a:spcBef>
                <a:spcPts val="105"/>
              </a:spcBef>
              <a:buNone/>
            </a:pPr>
            <a:r>
              <a:rPr lang="en-US" sz="2600" b="1" strike="noStrike" spc="-1">
                <a:solidFill>
                  <a:schemeClr val="dk1"/>
                </a:solidFill>
                <a:latin typeface="Trebuchet MS"/>
              </a:rPr>
              <a:t>R</a:t>
            </a:r>
            <a:r>
              <a:rPr lang="en-US" sz="2600" b="1" strike="noStrike" spc="-41">
                <a:solidFill>
                  <a:schemeClr val="dk1"/>
                </a:solidFill>
                <a:latin typeface="Trebuchet MS"/>
              </a:rPr>
              <a:t>E</a:t>
            </a:r>
            <a:r>
              <a:rPr lang="en-US" sz="2600" b="1" strike="noStrike" spc="12">
                <a:solidFill>
                  <a:schemeClr val="dk1"/>
                </a:solidFill>
                <a:latin typeface="Trebuchet MS"/>
              </a:rPr>
              <a:t>S</a:t>
            </a:r>
            <a:r>
              <a:rPr lang="en-US" sz="2600" b="1" strike="noStrike" spc="-32">
                <a:solidFill>
                  <a:schemeClr val="dk1"/>
                </a:solidFill>
                <a:latin typeface="Trebuchet MS"/>
              </a:rPr>
              <a:t>U</a:t>
            </a:r>
            <a:r>
              <a:rPr lang="en-US" sz="2600" b="1" strike="noStrike" spc="-406">
                <a:solidFill>
                  <a:schemeClr val="dk1"/>
                </a:solidFill>
                <a:latin typeface="Trebuchet MS"/>
              </a:rPr>
              <a:t>L</a:t>
            </a:r>
            <a:r>
              <a:rPr lang="en-US" sz="2600" b="1" strike="noStrike" spc="-1">
                <a:solidFill>
                  <a:schemeClr val="dk1"/>
                </a:solidFill>
                <a:latin typeface="Trebuchet MS"/>
              </a:rPr>
              <a:t>TS</a:t>
            </a:r>
            <a:endParaRPr lang="en-US" sz="2600" b="0" strike="noStrike" spc="-1">
              <a:solidFill>
                <a:schemeClr val="dk1"/>
              </a:solidFill>
              <a:latin typeface="Calibri"/>
            </a:endParaRPr>
          </a:p>
        </p:txBody>
      </p:sp>
      <p:sp>
        <p:nvSpPr>
          <p:cNvPr id="194" name="object 9"/>
          <p:cNvSpPr/>
          <p:nvPr/>
        </p:nvSpPr>
        <p:spPr>
          <a:xfrm>
            <a:off x="11277360" y="6473160"/>
            <a:ext cx="228240" cy="19692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38032C2C-75FE-4AAB-910D-860DC4A458C5}" type="slidenum">
              <a:rPr lang="en-US" sz="1100" b="0" strike="noStrike" spc="9">
                <a:solidFill>
                  <a:srgbClr val="2D936B"/>
                </a:solidFill>
                <a:latin typeface="Trebuchet MS"/>
              </a:rPr>
              <a:t>11</a:t>
            </a:fld>
            <a:endParaRPr lang="en-IN" sz="1100" b="0" strike="noStrike" spc="-1">
              <a:solidFill>
                <a:srgbClr val="000000"/>
              </a:solidFill>
              <a:latin typeface="Arial"/>
            </a:endParaRPr>
          </a:p>
        </p:txBody>
      </p:sp>
      <p:pic>
        <p:nvPicPr>
          <p:cNvPr id="195" name="Picture 194"/>
          <p:cNvPicPr/>
          <p:nvPr/>
        </p:nvPicPr>
        <p:blipFill>
          <a:blip r:embed="rId3"/>
          <a:stretch/>
        </p:blipFill>
        <p:spPr>
          <a:xfrm>
            <a:off x="196920" y="1260000"/>
            <a:ext cx="5023080" cy="4140000"/>
          </a:xfrm>
          <a:prstGeom prst="rect">
            <a:avLst/>
          </a:prstGeom>
          <a:ln w="0">
            <a:noFill/>
          </a:ln>
        </p:spPr>
      </p:pic>
      <p:pic>
        <p:nvPicPr>
          <p:cNvPr id="196" name="Picture 195"/>
          <p:cNvPicPr/>
          <p:nvPr/>
        </p:nvPicPr>
        <p:blipFill>
          <a:blip r:embed="rId4"/>
          <a:stretch/>
        </p:blipFill>
        <p:spPr>
          <a:xfrm>
            <a:off x="5580000" y="1080000"/>
            <a:ext cx="6300000" cy="4500000"/>
          </a:xfrm>
          <a:prstGeom prst="rect">
            <a:avLst/>
          </a:prstGeom>
          <a:ln w="0">
            <a:noFill/>
          </a:ln>
        </p:spPr>
      </p:pic>
      <p:sp>
        <p:nvSpPr>
          <p:cNvPr id="197" name="TextBox 196"/>
          <p:cNvSpPr txBox="1"/>
          <p:nvPr/>
        </p:nvSpPr>
        <p:spPr>
          <a:xfrm>
            <a:off x="2880000" y="540000"/>
            <a:ext cx="6781680" cy="346320"/>
          </a:xfrm>
          <a:prstGeom prst="rect">
            <a:avLst/>
          </a:prstGeom>
          <a:noFill/>
          <a:ln w="0">
            <a:noFill/>
          </a:ln>
        </p:spPr>
        <p:txBody>
          <a:bodyPr lIns="90000" tIns="45000" rIns="90000" bIns="45000" anchor="t">
            <a:noAutofit/>
          </a:bodyPr>
          <a:lstStyle/>
          <a:p>
            <a:r>
              <a:rPr lang="en-IN" sz="1800" b="0" strike="noStrike" spc="-1">
                <a:solidFill>
                  <a:srgbClr val="000000"/>
                </a:solidFill>
                <a:latin typeface="Arial"/>
              </a:rPr>
              <a:t> key_log.txt                                                   key_log.json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object 1"/>
          <p:cNvSpPr/>
          <p:nvPr/>
        </p:nvSpPr>
        <p:spPr>
          <a:xfrm>
            <a:off x="752400" y="6486120"/>
            <a:ext cx="1773360" cy="162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endParaRPr lang="en-IN" sz="1800" b="0" strike="noStrike" spc="-1">
              <a:solidFill>
                <a:srgbClr val="000000"/>
              </a:solidFill>
              <a:latin typeface="Arial"/>
            </a:endParaRPr>
          </a:p>
        </p:txBody>
      </p:sp>
      <p:pic>
        <p:nvPicPr>
          <p:cNvPr id="199" name="object 23"/>
          <p:cNvPicPr/>
          <p:nvPr/>
        </p:nvPicPr>
        <p:blipFill>
          <a:blip r:embed="rId2"/>
          <a:stretch/>
        </p:blipFill>
        <p:spPr>
          <a:xfrm>
            <a:off x="1666800" y="6467400"/>
            <a:ext cx="75960" cy="177480"/>
          </a:xfrm>
          <a:prstGeom prst="rect">
            <a:avLst/>
          </a:prstGeom>
          <a:ln w="0">
            <a:noFill/>
          </a:ln>
        </p:spPr>
      </p:pic>
      <p:sp>
        <p:nvSpPr>
          <p:cNvPr id="200" name="object 24"/>
          <p:cNvSpPr/>
          <p:nvPr/>
        </p:nvSpPr>
        <p:spPr>
          <a:xfrm>
            <a:off x="739800" y="1368000"/>
            <a:ext cx="281160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endParaRPr lang="en-IN" sz="1800" b="0" strike="noStrike" spc="-1">
              <a:solidFill>
                <a:srgbClr val="000000"/>
              </a:solidFill>
              <a:latin typeface="Arial"/>
            </a:endParaRPr>
          </a:p>
        </p:txBody>
      </p:sp>
      <p:sp>
        <p:nvSpPr>
          <p:cNvPr id="201" name="object 25"/>
          <p:cNvSpPr/>
          <p:nvPr/>
        </p:nvSpPr>
        <p:spPr>
          <a:xfrm>
            <a:off x="11277360" y="6473160"/>
            <a:ext cx="228240" cy="19692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A00DC77F-1CAF-4DD0-BB50-6B59F70DBCB0}" type="slidenum">
              <a:rPr lang="en-US" sz="1100" b="0" strike="noStrike" spc="9">
                <a:solidFill>
                  <a:srgbClr val="2D936B"/>
                </a:solidFill>
                <a:latin typeface="Trebuchet MS"/>
              </a:rPr>
              <a:t>12</a:t>
            </a:fld>
            <a:endParaRPr lang="en-IN" sz="1100" b="0" strike="noStrike" spc="-1">
              <a:solidFill>
                <a:srgbClr val="000000"/>
              </a:solidFill>
              <a:latin typeface="Arial"/>
            </a:endParaRPr>
          </a:p>
        </p:txBody>
      </p:sp>
      <p:sp>
        <p:nvSpPr>
          <p:cNvPr id="202" name="object 26"/>
          <p:cNvSpPr/>
          <p:nvPr/>
        </p:nvSpPr>
        <p:spPr>
          <a:xfrm>
            <a:off x="739800" y="981720"/>
            <a:ext cx="5020200" cy="81828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defTabSz="914400">
              <a:lnSpc>
                <a:spcPct val="100000"/>
              </a:lnSpc>
              <a:spcBef>
                <a:spcPts val="105"/>
              </a:spcBef>
            </a:pPr>
            <a:r>
              <a:rPr lang="en-US" sz="2600" b="1" strike="noStrike" spc="-1" dirty="0" err="1">
                <a:solidFill>
                  <a:schemeClr val="dk1"/>
                </a:solidFill>
                <a:latin typeface="Trebuchet MS"/>
              </a:rPr>
              <a:t>Github</a:t>
            </a:r>
            <a:r>
              <a:rPr lang="en-US" sz="2600" b="1" strike="noStrike" spc="-1" dirty="0">
                <a:solidFill>
                  <a:schemeClr val="dk1"/>
                </a:solidFill>
                <a:latin typeface="Trebuchet MS"/>
              </a:rPr>
              <a:t> Link :</a:t>
            </a:r>
            <a:endParaRPr lang="en-IN" sz="2600" b="0" strike="noStrike" spc="-1" dirty="0">
              <a:solidFill>
                <a:srgbClr val="000000"/>
              </a:solidFill>
              <a:latin typeface="Arial"/>
            </a:endParaRPr>
          </a:p>
          <a:p>
            <a:pPr marL="12600" defTabSz="914400">
              <a:lnSpc>
                <a:spcPct val="100000"/>
              </a:lnSpc>
              <a:spcBef>
                <a:spcPts val="105"/>
              </a:spcBef>
            </a:pPr>
            <a:endParaRPr lang="en-IN" sz="2600" b="0" strike="noStrike" spc="-1" dirty="0">
              <a:solidFill>
                <a:srgbClr val="000000"/>
              </a:solidFill>
              <a:latin typeface="Arial"/>
            </a:endParaRPr>
          </a:p>
        </p:txBody>
      </p:sp>
      <p:sp>
        <p:nvSpPr>
          <p:cNvPr id="3" name="TextBox 2">
            <a:extLst>
              <a:ext uri="{FF2B5EF4-FFF2-40B4-BE49-F238E27FC236}">
                <a16:creationId xmlns:a16="http://schemas.microsoft.com/office/drawing/2014/main" id="{73C5FCC8-6F1D-8E09-1DF0-896B0F023569}"/>
              </a:ext>
            </a:extLst>
          </p:cNvPr>
          <p:cNvSpPr txBox="1"/>
          <p:nvPr/>
        </p:nvSpPr>
        <p:spPr>
          <a:xfrm>
            <a:off x="1704780" y="1762934"/>
            <a:ext cx="6099348" cy="369332"/>
          </a:xfrm>
          <a:prstGeom prst="rect">
            <a:avLst/>
          </a:prstGeom>
          <a:noFill/>
        </p:spPr>
        <p:txBody>
          <a:bodyPr wrap="square">
            <a:spAutoFit/>
          </a:bodyPr>
          <a:lstStyle/>
          <a:p>
            <a:r>
              <a:rPr lang="en-IN" dirty="0"/>
              <a:t>https://github.com/Amrutha0916/APSSDS_CS.git</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nvGrpSpPr>
          <p:cNvPr id="97" name="object 3"/>
          <p:cNvGrpSpPr/>
          <p:nvPr/>
        </p:nvGrpSpPr>
        <p:grpSpPr>
          <a:xfrm>
            <a:off x="7448760" y="0"/>
            <a:ext cx="4743360" cy="6858360"/>
            <a:chOff x="7448760" y="0"/>
            <a:chExt cx="4743360" cy="6858360"/>
          </a:xfrm>
        </p:grpSpPr>
        <p:sp>
          <p:nvSpPr>
            <p:cNvPr id="98"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9"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0"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1"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2"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3"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4"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5"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6"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107"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8" name="object 14"/>
          <p:cNvSpPr/>
          <p:nvPr/>
        </p:nvSpPr>
        <p:spPr>
          <a:xfrm>
            <a:off x="11520000" y="62031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9" name="object 15"/>
          <p:cNvSpPr/>
          <p:nvPr/>
        </p:nvSpPr>
        <p:spPr>
          <a:xfrm>
            <a:off x="10846080" y="219636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10"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11" name="PlaceHolder 1"/>
          <p:cNvSpPr>
            <a:spLocks noGrp="1"/>
          </p:cNvSpPr>
          <p:nvPr>
            <p:ph type="title"/>
          </p:nvPr>
        </p:nvSpPr>
        <p:spPr>
          <a:xfrm>
            <a:off x="2557080" y="540000"/>
            <a:ext cx="6820200" cy="900000"/>
          </a:xfrm>
          <a:prstGeom prst="rect">
            <a:avLst/>
          </a:prstGeom>
          <a:noFill/>
          <a:ln w="0">
            <a:noFill/>
          </a:ln>
        </p:spPr>
        <p:txBody>
          <a:bodyPr lIns="0" tIns="16560" rIns="0" bIns="0" anchor="t">
            <a:noAutofit/>
          </a:bodyPr>
          <a:lstStyle/>
          <a:p>
            <a:pPr marL="12600" indent="0">
              <a:lnSpc>
                <a:spcPct val="100000"/>
              </a:lnSpc>
              <a:spcBef>
                <a:spcPts val="130"/>
              </a:spcBef>
              <a:buNone/>
            </a:pPr>
            <a:r>
              <a:rPr lang="en-US" sz="4000" b="1" strike="noStrike" spc="24">
                <a:solidFill>
                  <a:schemeClr val="dk1"/>
                </a:solidFill>
                <a:latin typeface="Trebuchet MS"/>
              </a:rPr>
              <a:t> Keylogger and Security</a:t>
            </a:r>
            <a:endParaRPr lang="en-US" sz="4000" b="0" strike="noStrike" spc="-1">
              <a:solidFill>
                <a:schemeClr val="dk1"/>
              </a:solidFill>
              <a:latin typeface="Calibri"/>
            </a:endParaRPr>
          </a:p>
        </p:txBody>
      </p:sp>
      <p:grpSp>
        <p:nvGrpSpPr>
          <p:cNvPr id="112" name="object 18"/>
          <p:cNvGrpSpPr/>
          <p:nvPr/>
        </p:nvGrpSpPr>
        <p:grpSpPr>
          <a:xfrm>
            <a:off x="466560" y="6410160"/>
            <a:ext cx="3704760" cy="294840"/>
            <a:chOff x="466560" y="6410160"/>
            <a:chExt cx="3704760" cy="294840"/>
          </a:xfrm>
        </p:grpSpPr>
        <p:pic>
          <p:nvPicPr>
            <p:cNvPr id="113" name="object 19"/>
            <p:cNvPicPr/>
            <p:nvPr/>
          </p:nvPicPr>
          <p:blipFill>
            <a:blip r:embed="rId2"/>
            <a:stretch/>
          </p:blipFill>
          <p:spPr>
            <a:xfrm>
              <a:off x="676440" y="6467400"/>
              <a:ext cx="2142720" cy="199800"/>
            </a:xfrm>
            <a:prstGeom prst="rect">
              <a:avLst/>
            </a:prstGeom>
            <a:ln w="0">
              <a:noFill/>
            </a:ln>
          </p:spPr>
        </p:pic>
        <p:pic>
          <p:nvPicPr>
            <p:cNvPr id="114" name="object 20"/>
            <p:cNvPicPr/>
            <p:nvPr/>
          </p:nvPicPr>
          <p:blipFill>
            <a:blip r:embed="rId3"/>
            <a:stretch/>
          </p:blipFill>
          <p:spPr>
            <a:xfrm>
              <a:off x="466560" y="6410160"/>
              <a:ext cx="3704760" cy="294840"/>
            </a:xfrm>
            <a:prstGeom prst="rect">
              <a:avLst/>
            </a:prstGeom>
            <a:ln w="0">
              <a:noFill/>
            </a:ln>
          </p:spPr>
        </p:pic>
      </p:grpSp>
      <p:sp>
        <p:nvSpPr>
          <p:cNvPr id="115" name="object 21"/>
          <p:cNvSpPr/>
          <p:nvPr/>
        </p:nvSpPr>
        <p:spPr>
          <a:xfrm>
            <a:off x="739800" y="6473160"/>
            <a:ext cx="1798560" cy="34200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16" name="PlaceHolder 2"/>
          <p:cNvSpPr>
            <a:spLocks noGrp="1"/>
          </p:cNvSpPr>
          <p:nvPr>
            <p:ph type="sldNum" idx="17"/>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EAD9AB60-324E-40FC-A20C-DE54F29C0EEE}" type="slidenum">
              <a:rPr lang="en-US" sz="1100" b="0" strike="noStrike" spc="9">
                <a:solidFill>
                  <a:srgbClr val="2D936B"/>
                </a:solidFill>
                <a:latin typeface="Trebuchet MS"/>
              </a:rPr>
              <a:t>2</a:t>
            </a:fld>
            <a:endParaRPr lang="en-IN" sz="1100" b="0" strike="noStrike" spc="-1">
              <a:solidFill>
                <a:srgbClr val="000000"/>
              </a:solidFill>
              <a:latin typeface="Times New Roman"/>
            </a:endParaRPr>
          </a:p>
        </p:txBody>
      </p:sp>
      <p:pic>
        <p:nvPicPr>
          <p:cNvPr id="117" name="Picture 116"/>
          <p:cNvPicPr/>
          <p:nvPr/>
        </p:nvPicPr>
        <p:blipFill>
          <a:blip r:embed="rId4"/>
          <a:stretch/>
        </p:blipFill>
        <p:spPr>
          <a:xfrm>
            <a:off x="2160000" y="1865520"/>
            <a:ext cx="6505200" cy="3714480"/>
          </a:xfrm>
          <a:prstGeom prst="rect">
            <a:avLst/>
          </a:prstGeom>
          <a:ln w="0">
            <a:noFill/>
          </a:ln>
        </p:spPr>
      </p:pic>
      <p:grpSp>
        <p:nvGrpSpPr>
          <p:cNvPr id="118" name="folder-network"/>
          <p:cNvGrpSpPr/>
          <p:nvPr/>
        </p:nvGrpSpPr>
        <p:grpSpPr>
          <a:xfrm>
            <a:off x="9855000" y="4293360"/>
            <a:ext cx="360000" cy="360000"/>
            <a:chOff x="9855000" y="4293360"/>
            <a:chExt cx="360000" cy="360000"/>
          </a:xfrm>
        </p:grpSpPr>
        <p:sp>
          <p:nvSpPr>
            <p:cNvPr id="119" name="Rectangle: Rounded Corners 118"/>
            <p:cNvSpPr/>
            <p:nvPr/>
          </p:nvSpPr>
          <p:spPr>
            <a:xfrm>
              <a:off x="9855000" y="4293360"/>
              <a:ext cx="360000" cy="360000"/>
            </a:xfrm>
            <a:prstGeom prst="roundRect">
              <a:avLst>
                <a:gd name="adj" fmla="val 0"/>
              </a:avLst>
            </a:prstGeom>
            <a:noFill/>
            <a:ln w="1008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IN" sz="1800" b="0" strike="noStrike" spc="-1">
                <a:solidFill>
                  <a:srgbClr val="000000"/>
                </a:solidFill>
                <a:latin typeface="Arial"/>
                <a:ea typeface="Microsoft YaHei"/>
              </a:endParaRPr>
            </a:p>
          </p:txBody>
        </p:sp>
        <p:sp>
          <p:nvSpPr>
            <p:cNvPr id="120" name="Oval 119"/>
            <p:cNvSpPr/>
            <p:nvPr/>
          </p:nvSpPr>
          <p:spPr>
            <a:xfrm>
              <a:off x="9945000" y="4450680"/>
              <a:ext cx="45000" cy="45000"/>
            </a:xfrm>
            <a:prstGeom prst="ellipse">
              <a:avLst/>
            </a:prstGeom>
            <a:noFill/>
            <a:ln w="10080">
              <a:solidFill>
                <a:srgbClr val="000000"/>
              </a:solidFill>
              <a:round/>
            </a:ln>
          </p:spPr>
          <p:style>
            <a:lnRef idx="0">
              <a:scrgbClr r="0" g="0" b="0"/>
            </a:lnRef>
            <a:fillRef idx="0">
              <a:scrgbClr r="0" g="0" b="0"/>
            </a:fillRef>
            <a:effectRef idx="0">
              <a:scrgbClr r="0" g="0" b="0"/>
            </a:effectRef>
            <a:fontRef idx="minor"/>
          </p:style>
          <p:txBody>
            <a:bodyPr lIns="95040" tIns="-18000" rIns="95040" bIns="-18000" anchor="ctr">
              <a:noAutofit/>
            </a:bodyPr>
            <a:lstStyle/>
            <a:p>
              <a:endParaRPr lang="en-IN" sz="1800" b="0" strike="noStrike" spc="-1">
                <a:solidFill>
                  <a:srgbClr val="000000"/>
                </a:solidFill>
                <a:latin typeface="Arial"/>
                <a:ea typeface="Microsoft YaHei"/>
              </a:endParaRPr>
            </a:p>
          </p:txBody>
        </p:sp>
        <p:sp>
          <p:nvSpPr>
            <p:cNvPr id="121" name="Oval 120"/>
            <p:cNvSpPr/>
            <p:nvPr/>
          </p:nvSpPr>
          <p:spPr>
            <a:xfrm>
              <a:off x="10057320" y="4383360"/>
              <a:ext cx="67680" cy="67320"/>
            </a:xfrm>
            <a:prstGeom prst="ellipse">
              <a:avLst/>
            </a:prstGeom>
            <a:noFill/>
            <a:ln w="10080">
              <a:solidFill>
                <a:srgbClr val="000000"/>
              </a:solidFill>
              <a:round/>
            </a:ln>
          </p:spPr>
          <p:style>
            <a:lnRef idx="0">
              <a:scrgbClr r="0" g="0" b="0"/>
            </a:lnRef>
            <a:fillRef idx="0">
              <a:scrgbClr r="0" g="0" b="0"/>
            </a:fillRef>
            <a:effectRef idx="0">
              <a:scrgbClr r="0" g="0" b="0"/>
            </a:effectRef>
            <a:fontRef idx="minor"/>
          </p:style>
          <p:txBody>
            <a:bodyPr lIns="95040" tIns="-2160" rIns="95040" bIns="-2160" anchor="ctr">
              <a:noAutofit/>
            </a:bodyPr>
            <a:lstStyle/>
            <a:p>
              <a:endParaRPr lang="en-IN" sz="1800" b="0" strike="noStrike" spc="-1">
                <a:solidFill>
                  <a:srgbClr val="000000"/>
                </a:solidFill>
                <a:latin typeface="Arial"/>
                <a:ea typeface="Microsoft YaHei"/>
              </a:endParaRPr>
            </a:p>
          </p:txBody>
        </p:sp>
        <p:sp>
          <p:nvSpPr>
            <p:cNvPr id="122" name="Oval 121"/>
            <p:cNvSpPr/>
            <p:nvPr/>
          </p:nvSpPr>
          <p:spPr>
            <a:xfrm>
              <a:off x="10057320" y="4495680"/>
              <a:ext cx="67680" cy="67680"/>
            </a:xfrm>
            <a:prstGeom prst="ellipse">
              <a:avLst/>
            </a:prstGeom>
            <a:noFill/>
            <a:ln w="10080">
              <a:solidFill>
                <a:srgbClr val="000000"/>
              </a:solidFill>
              <a:round/>
            </a:ln>
          </p:spPr>
          <p:style>
            <a:lnRef idx="0">
              <a:scrgbClr r="0" g="0" b="0"/>
            </a:lnRef>
            <a:fillRef idx="0">
              <a:scrgbClr r="0" g="0" b="0"/>
            </a:fillRef>
            <a:effectRef idx="0">
              <a:scrgbClr r="0" g="0" b="0"/>
            </a:effectRef>
            <a:fontRef idx="minor"/>
          </p:style>
          <p:txBody>
            <a:bodyPr lIns="95040" tIns="-1800" rIns="95040" bIns="-1800" anchor="ctr">
              <a:noAutofit/>
            </a:bodyPr>
            <a:lstStyle/>
            <a:p>
              <a:endParaRPr lang="en-IN" sz="1800" b="0" strike="noStrike" spc="-1">
                <a:solidFill>
                  <a:srgbClr val="000000"/>
                </a:solidFill>
                <a:latin typeface="Arial"/>
                <a:ea typeface="Microsoft YaHei"/>
              </a:endParaRPr>
            </a:p>
          </p:txBody>
        </p:sp>
        <p:sp>
          <p:nvSpPr>
            <p:cNvPr id="123" name="Oval 122"/>
            <p:cNvSpPr/>
            <p:nvPr/>
          </p:nvSpPr>
          <p:spPr>
            <a:xfrm>
              <a:off x="10012320" y="4428360"/>
              <a:ext cx="22680" cy="22680"/>
            </a:xfrm>
            <a:prstGeom prst="ellipse">
              <a:avLst/>
            </a:prstGeom>
            <a:noFill/>
            <a:ln w="10080">
              <a:solidFill>
                <a:srgbClr val="000000"/>
              </a:solidFill>
              <a:round/>
            </a:ln>
          </p:spPr>
          <p:style>
            <a:lnRef idx="0">
              <a:scrgbClr r="0" g="0" b="0"/>
            </a:lnRef>
            <a:fillRef idx="0">
              <a:scrgbClr r="0" g="0" b="0"/>
            </a:fillRef>
            <a:effectRef idx="0">
              <a:scrgbClr r="0" g="0" b="0"/>
            </a:effectRef>
            <a:fontRef idx="minor"/>
          </p:style>
          <p:txBody>
            <a:bodyPr lIns="95040" tIns="-33840" rIns="95040" bIns="-33840" anchor="ctr">
              <a:noAutofit/>
            </a:bodyPr>
            <a:lstStyle/>
            <a:p>
              <a:endParaRPr lang="en-IN" sz="1800" b="0" strike="noStrike" spc="-1">
                <a:solidFill>
                  <a:srgbClr val="000000"/>
                </a:solidFill>
                <a:latin typeface="Arial"/>
                <a:ea typeface="Microsoft YaHei"/>
              </a:endParaRPr>
            </a:p>
          </p:txBody>
        </p:sp>
        <p:sp>
          <p:nvSpPr>
            <p:cNvPr id="124" name="Oval 123"/>
            <p:cNvSpPr/>
            <p:nvPr/>
          </p:nvSpPr>
          <p:spPr>
            <a:xfrm>
              <a:off x="10012320" y="4495680"/>
              <a:ext cx="22680" cy="22680"/>
            </a:xfrm>
            <a:prstGeom prst="ellipse">
              <a:avLst/>
            </a:prstGeom>
            <a:noFill/>
            <a:ln w="10080">
              <a:solidFill>
                <a:srgbClr val="000000"/>
              </a:solidFill>
              <a:round/>
            </a:ln>
          </p:spPr>
          <p:style>
            <a:lnRef idx="0">
              <a:scrgbClr r="0" g="0" b="0"/>
            </a:lnRef>
            <a:fillRef idx="0">
              <a:scrgbClr r="0" g="0" b="0"/>
            </a:fillRef>
            <a:effectRef idx="0">
              <a:scrgbClr r="0" g="0" b="0"/>
            </a:effectRef>
            <a:fontRef idx="minor"/>
          </p:style>
          <p:txBody>
            <a:bodyPr lIns="95040" tIns="-33840" rIns="95040" bIns="-33840" anchor="ctr">
              <a:noAutofit/>
            </a:bodyPr>
            <a:lstStyle/>
            <a:p>
              <a:endParaRPr lang="en-IN" sz="1800" b="0" strike="noStrike" spc="-1">
                <a:solidFill>
                  <a:srgbClr val="000000"/>
                </a:solidFill>
                <a:latin typeface="Arial"/>
                <a:ea typeface="Microsoft YaHe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endParaRPr lang="en-US" sz="1800" b="0" strike="noStrike" spc="-1">
              <a:solidFill>
                <a:schemeClr val="dk1"/>
              </a:solidFill>
              <a:latin typeface="Calibri"/>
            </a:endParaRPr>
          </a:p>
        </p:txBody>
      </p:sp>
      <p:grpSp>
        <p:nvGrpSpPr>
          <p:cNvPr id="126" name="object 3"/>
          <p:cNvGrpSpPr/>
          <p:nvPr/>
        </p:nvGrpSpPr>
        <p:grpSpPr>
          <a:xfrm>
            <a:off x="7448760" y="0"/>
            <a:ext cx="4743360" cy="6858360"/>
            <a:chOff x="7448760" y="0"/>
            <a:chExt cx="4743360" cy="6858360"/>
          </a:xfrm>
        </p:grpSpPr>
        <p:sp>
          <p:nvSpPr>
            <p:cNvPr id="127"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8"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9"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0"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1"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2"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3"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4"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5"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136"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7" name="object 14"/>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endParaRPr lang="en-IN" sz="1800" b="0" strike="noStrike" spc="-1">
              <a:solidFill>
                <a:srgbClr val="000000"/>
              </a:solidFill>
              <a:latin typeface="Arial"/>
            </a:endParaRPr>
          </a:p>
        </p:txBody>
      </p:sp>
      <p:sp>
        <p:nvSpPr>
          <p:cNvPr id="138"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cxn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9"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cxn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40" name="object 17"/>
          <p:cNvPicPr/>
          <p:nvPr/>
        </p:nvPicPr>
        <p:blipFill>
          <a:blip r:embed="rId2"/>
          <a:stretch/>
        </p:blipFill>
        <p:spPr>
          <a:xfrm>
            <a:off x="10686960" y="6134040"/>
            <a:ext cx="247320" cy="247320"/>
          </a:xfrm>
          <a:prstGeom prst="rect">
            <a:avLst/>
          </a:prstGeom>
          <a:ln w="0">
            <a:noFill/>
          </a:ln>
        </p:spPr>
      </p:pic>
      <p:grpSp>
        <p:nvGrpSpPr>
          <p:cNvPr id="141" name="object 18"/>
          <p:cNvGrpSpPr/>
          <p:nvPr/>
        </p:nvGrpSpPr>
        <p:grpSpPr>
          <a:xfrm>
            <a:off x="9736200" y="3720960"/>
            <a:ext cx="4123800" cy="3009600"/>
            <a:chOff x="9736200" y="3720960"/>
            <a:chExt cx="4123800" cy="3009600"/>
          </a:xfrm>
        </p:grpSpPr>
        <p:pic>
          <p:nvPicPr>
            <p:cNvPr id="142" name="object 19"/>
            <p:cNvPicPr/>
            <p:nvPr/>
          </p:nvPicPr>
          <p:blipFill>
            <a:blip r:embed="rId3"/>
            <a:stretch/>
          </p:blipFill>
          <p:spPr>
            <a:xfrm>
              <a:off x="10155240" y="6311520"/>
              <a:ext cx="3704760" cy="294840"/>
            </a:xfrm>
            <a:prstGeom prst="rect">
              <a:avLst/>
            </a:prstGeom>
            <a:ln w="0">
              <a:noFill/>
            </a:ln>
          </p:spPr>
        </p:pic>
        <p:pic>
          <p:nvPicPr>
            <p:cNvPr id="143" name="object 20"/>
            <p:cNvPicPr/>
            <p:nvPr/>
          </p:nvPicPr>
          <p:blipFill>
            <a:blip r:embed="rId4"/>
            <a:stretch/>
          </p:blipFill>
          <p:spPr>
            <a:xfrm>
              <a:off x="9736200" y="3720960"/>
              <a:ext cx="1733040" cy="3009600"/>
            </a:xfrm>
            <a:prstGeom prst="rect">
              <a:avLst/>
            </a:prstGeom>
            <a:ln w="0">
              <a:noFill/>
            </a:ln>
          </p:spPr>
        </p:pic>
      </p:grpSp>
      <p:sp>
        <p:nvSpPr>
          <p:cNvPr id="144" name="PlaceHolder 1"/>
          <p:cNvSpPr>
            <a:spLocks noGrp="1"/>
          </p:cNvSpPr>
          <p:nvPr>
            <p:ph type="title"/>
          </p:nvPr>
        </p:nvSpPr>
        <p:spPr>
          <a:xfrm>
            <a:off x="683640" y="996840"/>
            <a:ext cx="10680840" cy="1202400"/>
          </a:xfrm>
          <a:prstGeom prst="rect">
            <a:avLst/>
          </a:prstGeom>
          <a:noFill/>
          <a:ln w="0">
            <a:noFill/>
          </a:ln>
        </p:spPr>
        <p:txBody>
          <a:bodyPr lIns="0" tIns="13320" rIns="0" bIns="0" anchor="t">
            <a:noAutofit/>
          </a:bodyPr>
          <a:lstStyle/>
          <a:p>
            <a:pPr marL="12600" indent="0">
              <a:lnSpc>
                <a:spcPct val="100000"/>
              </a:lnSpc>
              <a:spcBef>
                <a:spcPts val="1191"/>
              </a:spcBef>
              <a:spcAft>
                <a:spcPts val="992"/>
              </a:spcAft>
              <a:buNone/>
            </a:pPr>
            <a:r>
              <a:rPr lang="en-US" sz="2400" b="1" strike="noStrike" spc="24">
                <a:solidFill>
                  <a:schemeClr val="dk1"/>
                </a:solidFill>
                <a:latin typeface="Trebuchet MS"/>
              </a:rPr>
              <a:t>A</a:t>
            </a:r>
            <a:r>
              <a:rPr lang="en-US" sz="2400" b="1" strike="noStrike" spc="-7">
                <a:solidFill>
                  <a:schemeClr val="dk1"/>
                </a:solidFill>
                <a:latin typeface="Trebuchet MS"/>
              </a:rPr>
              <a:t>G</a:t>
            </a:r>
            <a:r>
              <a:rPr lang="en-US" sz="2400" b="1" strike="noStrike" spc="-35">
                <a:solidFill>
                  <a:schemeClr val="dk1"/>
                </a:solidFill>
                <a:latin typeface="Trebuchet MS"/>
              </a:rPr>
              <a:t>E</a:t>
            </a:r>
            <a:r>
              <a:rPr lang="en-US" sz="2400" b="1" strike="noStrike" spc="12">
                <a:solidFill>
                  <a:schemeClr val="dk1"/>
                </a:solidFill>
                <a:latin typeface="Trebuchet MS"/>
              </a:rPr>
              <a:t>N</a:t>
            </a:r>
            <a:r>
              <a:rPr lang="en-US" sz="2400" b="1" strike="noStrike" spc="-1">
                <a:solidFill>
                  <a:schemeClr val="dk1"/>
                </a:solidFill>
                <a:latin typeface="Trebuchet MS"/>
              </a:rPr>
              <a:t>DA </a:t>
            </a:r>
            <a:br>
              <a:rPr sz="1800"/>
            </a:br>
            <a:br>
              <a:rPr sz="1800"/>
            </a:br>
            <a:br>
              <a:rPr sz="1800"/>
            </a:br>
            <a:endParaRPr lang="en-US" sz="2400" b="0" strike="noStrike" spc="-1">
              <a:solidFill>
                <a:schemeClr val="dk1"/>
              </a:solidFill>
              <a:latin typeface="Calibri"/>
            </a:endParaRPr>
          </a:p>
        </p:txBody>
      </p:sp>
      <p:sp>
        <p:nvSpPr>
          <p:cNvPr id="145" name="TextBox 144"/>
          <p:cNvSpPr txBox="1"/>
          <p:nvPr/>
        </p:nvSpPr>
        <p:spPr>
          <a:xfrm>
            <a:off x="720000" y="1726200"/>
            <a:ext cx="9720000" cy="5004360"/>
          </a:xfrm>
          <a:prstGeom prst="rect">
            <a:avLst/>
          </a:prstGeom>
          <a:noFill/>
          <a:ln w="0">
            <a:noFill/>
          </a:ln>
        </p:spPr>
        <p:txBody>
          <a:bodyPr lIns="90000" tIns="45000" rIns="90000" bIns="45000" anchor="b">
            <a:noAutofit/>
          </a:bodyPr>
          <a:lstStyle/>
          <a:p>
            <a:pPr marL="36000" lvl="2">
              <a:lnSpc>
                <a:spcPct val="100000"/>
              </a:lnSpc>
              <a:spcBef>
                <a:spcPts val="1417"/>
              </a:spcBef>
              <a:buClr>
                <a:srgbClr val="000000"/>
              </a:buClr>
              <a:buSzPct val="45000"/>
              <a:buFont typeface="Wingdings" charset="2"/>
              <a:buChar char=""/>
            </a:pPr>
            <a:r>
              <a:rPr lang="en-IN" sz="2000" b="0" strike="noStrike" spc="-1">
                <a:solidFill>
                  <a:schemeClr val="dk1"/>
                </a:solidFill>
                <a:latin typeface="Trebuchet MS"/>
              </a:rPr>
              <a:t>Problem Statement</a:t>
            </a:r>
            <a:endParaRPr lang="en-IN" sz="2000" b="0" strike="noStrike" spc="-1">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IN" sz="2000" b="0" strike="noStrike" spc="-1">
                <a:solidFill>
                  <a:schemeClr val="dk1"/>
                </a:solidFill>
                <a:latin typeface="Trebuchet MS"/>
              </a:rPr>
              <a:t>Project Overview</a:t>
            </a:r>
            <a:endParaRPr lang="en-IN" sz="2000" b="0" strike="noStrike" spc="-1">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IN" sz="2000" b="0" strike="noStrike" spc="-1">
                <a:solidFill>
                  <a:schemeClr val="dk1"/>
                </a:solidFill>
                <a:latin typeface="Trebuchet MS"/>
              </a:rPr>
              <a:t>Who Are The End Users</a:t>
            </a:r>
            <a:endParaRPr lang="en-IN" sz="2000" b="0" strike="noStrike" spc="-1">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IN" sz="2000" b="0" strike="noStrike" spc="-1">
                <a:solidFill>
                  <a:schemeClr val="dk1"/>
                </a:solidFill>
                <a:latin typeface="Trebuchet MS"/>
              </a:rPr>
              <a:t>Solution And Value Proposition</a:t>
            </a:r>
            <a:endParaRPr lang="en-IN" sz="2000" b="0" strike="noStrike" spc="-1">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IN" sz="2000" b="0" strike="noStrike" spc="-1">
                <a:solidFill>
                  <a:schemeClr val="dk1"/>
                </a:solidFill>
                <a:latin typeface="Trebuchet MS"/>
              </a:rPr>
              <a:t>Wow in Your Solution</a:t>
            </a:r>
            <a:endParaRPr lang="en-IN" sz="2000" b="0" strike="noStrike" spc="-1">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IN" sz="2000" b="0" strike="noStrike" spc="-1">
                <a:solidFill>
                  <a:schemeClr val="dk1"/>
                </a:solidFill>
                <a:latin typeface="Trebuchet MS"/>
              </a:rPr>
              <a:t>ModelingWire Frames</a:t>
            </a:r>
            <a:endParaRPr lang="en-IN" sz="2000" b="0" strike="noStrike" spc="-1">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IN" sz="2000" b="0" strike="noStrike" spc="-1">
                <a:solidFill>
                  <a:schemeClr val="dk1"/>
                </a:solidFill>
                <a:latin typeface="Trebuchet MS"/>
              </a:rPr>
              <a:t>Outputs</a:t>
            </a:r>
            <a:endParaRPr lang="en-IN" sz="2000" b="0" strike="noStrike" spc="-1">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IN" sz="2000" b="0" strike="noStrike" spc="-1">
                <a:solidFill>
                  <a:schemeClr val="dk1"/>
                </a:solidFill>
                <a:latin typeface="Trebuchet MS"/>
              </a:rPr>
              <a:t>Results</a:t>
            </a:r>
            <a:endParaRPr lang="en-IN" sz="2000" b="0" strike="noStrike" spc="-1">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IN" sz="2000" b="0" strike="noStrike" spc="-1">
                <a:solidFill>
                  <a:schemeClr val="dk1"/>
                </a:solidFill>
                <a:latin typeface="Trebuchet MS"/>
              </a:rPr>
              <a:t>Project Links</a:t>
            </a:r>
            <a:br>
              <a:rPr sz="2000"/>
            </a:br>
            <a:r>
              <a:rPr lang="en-IN" sz="2000" b="0" strike="noStrike" spc="-1">
                <a:solidFill>
                  <a:schemeClr val="dk1"/>
                </a:solidFill>
                <a:latin typeface="Trebuchet MS"/>
              </a:rPr>
              <a:t> </a:t>
            </a:r>
            <a:endParaRPr lang="en-IN" sz="20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 name="object 2"/>
          <p:cNvGrpSpPr/>
          <p:nvPr/>
        </p:nvGrpSpPr>
        <p:grpSpPr>
          <a:xfrm>
            <a:off x="8819640" y="-360000"/>
            <a:ext cx="1980360" cy="2546280"/>
            <a:chOff x="8819640" y="-360000"/>
            <a:chExt cx="1980360" cy="2546280"/>
          </a:xfrm>
        </p:grpSpPr>
        <p:sp>
          <p:nvSpPr>
            <p:cNvPr id="147" name="object 3"/>
            <p:cNvSpPr/>
            <p:nvPr/>
          </p:nvSpPr>
          <p:spPr>
            <a:xfrm rot="1072200">
              <a:off x="9666360" y="1441080"/>
              <a:ext cx="286200" cy="282960"/>
            </a:xfrm>
            <a:custGeom>
              <a:avLst/>
              <a:gdLst>
                <a:gd name="textAreaLeft" fmla="*/ 0 w 286200"/>
                <a:gd name="textAreaRight" fmla="*/ 286560 w 286200"/>
                <a:gd name="textAreaTop" fmla="*/ 0 h 282960"/>
                <a:gd name="textAreaBottom" fmla="*/ 283320 h 28296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48" name="object 4"/>
            <p:cNvSpPr/>
            <p:nvPr/>
          </p:nvSpPr>
          <p:spPr>
            <a:xfrm rot="1071600">
              <a:off x="9641880" y="1748160"/>
              <a:ext cx="113760" cy="111960"/>
            </a:xfrm>
            <a:custGeom>
              <a:avLst/>
              <a:gdLst>
                <a:gd name="textAreaLeft" fmla="*/ 0 w 113760"/>
                <a:gd name="textAreaRight" fmla="*/ 114120 w 113760"/>
                <a:gd name="textAreaTop" fmla="*/ 0 h 111960"/>
                <a:gd name="textAreaBottom" fmla="*/ 112320 h 1119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49" name="object 5"/>
            <p:cNvPicPr/>
            <p:nvPr/>
          </p:nvPicPr>
          <p:blipFill>
            <a:blip r:embed="rId2"/>
            <a:stretch/>
          </p:blipFill>
          <p:spPr>
            <a:xfrm rot="1074600">
              <a:off x="8800560" y="-142560"/>
              <a:ext cx="1730880" cy="2018880"/>
            </a:xfrm>
            <a:prstGeom prst="rect">
              <a:avLst/>
            </a:prstGeom>
            <a:ln w="0">
              <a:noFill/>
            </a:ln>
          </p:spPr>
        </p:pic>
      </p:grpSp>
      <p:pic>
        <p:nvPicPr>
          <p:cNvPr id="150" name="object 8"/>
          <p:cNvPicPr/>
          <p:nvPr/>
        </p:nvPicPr>
        <p:blipFill>
          <a:blip r:embed="rId3"/>
          <a:stretch/>
        </p:blipFill>
        <p:spPr>
          <a:xfrm>
            <a:off x="676440" y="6467400"/>
            <a:ext cx="2142720" cy="199800"/>
          </a:xfrm>
          <a:prstGeom prst="rect">
            <a:avLst/>
          </a:prstGeom>
          <a:ln w="0">
            <a:noFill/>
          </a:ln>
        </p:spPr>
      </p:pic>
      <p:sp>
        <p:nvSpPr>
          <p:cNvPr id="151" name="TextBox 150"/>
          <p:cNvSpPr txBox="1"/>
          <p:nvPr/>
        </p:nvSpPr>
        <p:spPr>
          <a:xfrm>
            <a:off x="735840" y="2160000"/>
            <a:ext cx="10064160" cy="3600000"/>
          </a:xfrm>
          <a:prstGeom prst="rect">
            <a:avLst/>
          </a:prstGeom>
          <a:noFill/>
          <a:ln w="0">
            <a:noFill/>
          </a:ln>
        </p:spPr>
        <p:txBody>
          <a:bodyPr lIns="90000" tIns="45000" rIns="90000" bIns="45000" anchor="t">
            <a:noAutofit/>
          </a:bodyPr>
          <a:lstStyle/>
          <a:p>
            <a:pPr algn="just">
              <a:spcBef>
                <a:spcPts val="1191"/>
              </a:spcBef>
              <a:spcAft>
                <a:spcPts val="992"/>
              </a:spcAft>
            </a:pPr>
            <a:r>
              <a:rPr lang="en-IN" sz="1800" b="0" strike="noStrike" spc="-1">
                <a:solidFill>
                  <a:srgbClr val="000000"/>
                </a:solidFill>
                <a:latin typeface="Arial"/>
              </a:rPr>
              <a:t>In today’s digital world, it is more complex to provide such parameters that are filled with networks and devices. It is challenging for organizations to prevent the inside attack where employees exploit their access to data and at the same time, track and manage employees’ performance. Likewise, the issues of detection and prevention of unauthorized access are still major challenges. Current available approaches of keylogging however prove to be inadequate due to their intrusive nature, usability challenges and lack of an efficient security system.</a:t>
            </a:r>
          </a:p>
          <a:p>
            <a:pPr algn="just">
              <a:spcBef>
                <a:spcPts val="1191"/>
              </a:spcBef>
              <a:spcAft>
                <a:spcPts val="992"/>
              </a:spcAft>
            </a:pPr>
            <a:r>
              <a:rPr lang="en-IN" sz="1800" b="1" strike="noStrike" spc="-1">
                <a:solidFill>
                  <a:srgbClr val="000000"/>
                </a:solidFill>
                <a:latin typeface="Arial"/>
              </a:rPr>
              <a:t>Solution</a:t>
            </a:r>
            <a:r>
              <a:rPr lang="en-IN" sz="1800" b="0" strike="noStrike" spc="-1">
                <a:solidFill>
                  <a:srgbClr val="000000"/>
                </a:solidFill>
                <a:latin typeface="Arial"/>
              </a:rPr>
              <a:t> : Based on these challenges, Keylogger Monitoring Tool is able to overcome these challenges by having a secure and efficient method of logging keystrokes and preserving data security for IT administrators, security experts, and parents.</a:t>
            </a:r>
          </a:p>
          <a:p>
            <a:pPr algn="just">
              <a:spcBef>
                <a:spcPts val="1191"/>
              </a:spcBef>
              <a:spcAft>
                <a:spcPts val="992"/>
              </a:spcAft>
            </a:pPr>
            <a:endParaRPr lang="en-IN" sz="1800" b="0" strike="noStrike" spc="-1">
              <a:solidFill>
                <a:srgbClr val="000000"/>
              </a:solidFill>
              <a:latin typeface="Arial"/>
            </a:endParaRPr>
          </a:p>
        </p:txBody>
      </p:sp>
      <p:sp>
        <p:nvSpPr>
          <p:cNvPr id="152" name="TextBox 151"/>
          <p:cNvSpPr txBox="1"/>
          <p:nvPr/>
        </p:nvSpPr>
        <p:spPr>
          <a:xfrm>
            <a:off x="720000" y="849960"/>
            <a:ext cx="4320000" cy="770040"/>
          </a:xfrm>
          <a:prstGeom prst="rect">
            <a:avLst/>
          </a:prstGeom>
          <a:noFill/>
          <a:ln w="0">
            <a:noFill/>
          </a:ln>
        </p:spPr>
        <p:txBody>
          <a:bodyPr lIns="90000" tIns="45000" rIns="90000" bIns="45000" anchor="t">
            <a:noAutofit/>
          </a:bodyPr>
          <a:lstStyle/>
          <a:p>
            <a:r>
              <a:rPr lang="en-IN" sz="2600" b="1" strike="noStrike" spc="-1">
                <a:solidFill>
                  <a:srgbClr val="000000"/>
                </a:solidFill>
                <a:latin typeface="Arial"/>
              </a:rPr>
              <a:t>Problem Statement</a:t>
            </a:r>
            <a:endParaRPr lang="en-IN" sz="26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object 2"/>
          <p:cNvGrpSpPr/>
          <p:nvPr/>
        </p:nvGrpSpPr>
        <p:grpSpPr>
          <a:xfrm>
            <a:off x="8527680" y="3339000"/>
            <a:ext cx="3533400" cy="3809520"/>
            <a:chOff x="8527680" y="3339000"/>
            <a:chExt cx="3533400" cy="3809520"/>
          </a:xfrm>
        </p:grpSpPr>
        <p:sp>
          <p:nvSpPr>
            <p:cNvPr id="154" name="object 3"/>
            <p:cNvSpPr/>
            <p:nvPr/>
          </p:nvSpPr>
          <p:spPr>
            <a:xfrm>
              <a:off x="9222840" y="60537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55" name="object 4"/>
            <p:cNvSpPr/>
            <p:nvPr/>
          </p:nvSpPr>
          <p:spPr>
            <a:xfrm>
              <a:off x="9222840" y="65872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56" name="object 5"/>
            <p:cNvPicPr/>
            <p:nvPr/>
          </p:nvPicPr>
          <p:blipFill>
            <a:blip r:embed="rId2"/>
            <a:stretch/>
          </p:blipFill>
          <p:spPr>
            <a:xfrm>
              <a:off x="8527680" y="3339000"/>
              <a:ext cx="3533400" cy="3809520"/>
            </a:xfrm>
            <a:prstGeom prst="rect">
              <a:avLst/>
            </a:prstGeom>
            <a:ln w="0">
              <a:noFill/>
            </a:ln>
          </p:spPr>
        </p:pic>
      </p:grpSp>
      <p:pic>
        <p:nvPicPr>
          <p:cNvPr id="157" name="object 8"/>
          <p:cNvPicPr/>
          <p:nvPr/>
        </p:nvPicPr>
        <p:blipFill>
          <a:blip r:embed="rId3"/>
          <a:stretch/>
        </p:blipFill>
        <p:spPr>
          <a:xfrm>
            <a:off x="676440" y="6467400"/>
            <a:ext cx="2142720" cy="199800"/>
          </a:xfrm>
          <a:prstGeom prst="rect">
            <a:avLst/>
          </a:prstGeom>
          <a:ln w="0">
            <a:noFill/>
          </a:ln>
        </p:spPr>
      </p:pic>
      <p:sp>
        <p:nvSpPr>
          <p:cNvPr id="158" name="PlaceHolder 1"/>
          <p:cNvSpPr>
            <a:spLocks noGrp="1"/>
          </p:cNvSpPr>
          <p:nvPr>
            <p:ph type="sldNum" idx="18"/>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3735256F-C3C0-43A2-A7B5-AEC6BDB98042}" type="slidenum">
              <a:rPr lang="en-US" sz="1100" b="0" strike="noStrike" spc="9">
                <a:solidFill>
                  <a:srgbClr val="2D936B"/>
                </a:solidFill>
                <a:latin typeface="Trebuchet MS"/>
              </a:rPr>
              <a:t>5</a:t>
            </a:fld>
            <a:endParaRPr lang="en-IN" sz="1100" b="0" strike="noStrike" spc="-1">
              <a:solidFill>
                <a:srgbClr val="000000"/>
              </a:solidFill>
              <a:latin typeface="Times New Roman"/>
            </a:endParaRPr>
          </a:p>
        </p:txBody>
      </p:sp>
      <p:sp>
        <p:nvSpPr>
          <p:cNvPr id="159" name="TextBox 158"/>
          <p:cNvSpPr txBox="1"/>
          <p:nvPr/>
        </p:nvSpPr>
        <p:spPr>
          <a:xfrm>
            <a:off x="360000" y="469440"/>
            <a:ext cx="2654280" cy="430560"/>
          </a:xfrm>
          <a:prstGeom prst="rect">
            <a:avLst/>
          </a:prstGeom>
          <a:noFill/>
          <a:ln w="0">
            <a:noFill/>
          </a:ln>
        </p:spPr>
        <p:txBody>
          <a:bodyPr lIns="90000" tIns="45000" rIns="90000" bIns="45000" anchor="t">
            <a:noAutofit/>
          </a:bodyPr>
          <a:lstStyle/>
          <a:p>
            <a:r>
              <a:rPr lang="en-IN" sz="2400" b="1" strike="noStrike" spc="-1">
                <a:solidFill>
                  <a:srgbClr val="000000"/>
                </a:solidFill>
                <a:latin typeface="Arial"/>
              </a:rPr>
              <a:t>Project Overview</a:t>
            </a:r>
            <a:endParaRPr lang="en-IN" sz="2400" b="0" strike="noStrike" spc="-1">
              <a:solidFill>
                <a:srgbClr val="000000"/>
              </a:solidFill>
              <a:latin typeface="Arial"/>
            </a:endParaRPr>
          </a:p>
        </p:txBody>
      </p:sp>
      <p:sp>
        <p:nvSpPr>
          <p:cNvPr id="160" name="TextBox 159"/>
          <p:cNvSpPr txBox="1"/>
          <p:nvPr/>
        </p:nvSpPr>
        <p:spPr>
          <a:xfrm>
            <a:off x="369939" y="3060000"/>
            <a:ext cx="8640000" cy="3161880"/>
          </a:xfrm>
          <a:prstGeom prst="rect">
            <a:avLst/>
          </a:prstGeom>
          <a:noFill/>
          <a:ln w="0">
            <a:noFill/>
          </a:ln>
        </p:spPr>
        <p:txBody>
          <a:bodyPr lIns="90000" tIns="45000" rIns="90000" bIns="45000" anchor="t">
            <a:noAutofit/>
          </a:bodyPr>
          <a:lstStyle/>
          <a:p>
            <a:endParaRPr lang="en-IN" sz="1800" b="0" strike="noStrike" spc="-1">
              <a:solidFill>
                <a:srgbClr val="000000"/>
              </a:solidFill>
              <a:latin typeface="Arial"/>
            </a:endParaRPr>
          </a:p>
          <a:p>
            <a:endParaRPr lang="en-IN" sz="1800" b="0" strike="noStrike" spc="-1">
              <a:solidFill>
                <a:srgbClr val="000000"/>
              </a:solidFill>
              <a:latin typeface="Arial"/>
            </a:endParaRPr>
          </a:p>
          <a:p>
            <a:pPr marL="36000">
              <a:buClr>
                <a:srgbClr val="000000"/>
              </a:buClr>
              <a:buSzPct val="45000"/>
              <a:buFont typeface="Wingdings" charset="2"/>
              <a:buChar char=""/>
            </a:pPr>
            <a:r>
              <a:rPr lang="en-IN" sz="1800" b="1" strike="noStrike" spc="-1">
                <a:solidFill>
                  <a:srgbClr val="000000"/>
                </a:solidFill>
                <a:latin typeface="Arial"/>
              </a:rPr>
              <a:t>Security Enhancement</a:t>
            </a:r>
            <a:r>
              <a:rPr lang="en-IN" sz="1800" b="0" strike="noStrike" spc="-1">
                <a:solidFill>
                  <a:srgbClr val="000000"/>
                </a:solidFill>
                <a:latin typeface="Arial"/>
              </a:rPr>
              <a:t>: To help the executives protect their privacy and information security, the tool provides a safe way of recording keystrokes to prevent data leaks, sabotage, and unauthorized access within the company.</a:t>
            </a:r>
          </a:p>
          <a:p>
            <a:pPr marL="36000">
              <a:buClr>
                <a:srgbClr val="000000"/>
              </a:buClr>
              <a:buSzPct val="45000"/>
              <a:buFont typeface="Wingdings" charset="2"/>
              <a:buChar char=""/>
            </a:pPr>
            <a:endParaRPr lang="en-IN" sz="1800" b="0" strike="noStrike" spc="-1">
              <a:solidFill>
                <a:srgbClr val="000000"/>
              </a:solidFill>
              <a:latin typeface="Arial"/>
            </a:endParaRPr>
          </a:p>
          <a:p>
            <a:pPr marL="36000">
              <a:buClr>
                <a:srgbClr val="000000"/>
              </a:buClr>
              <a:buSzPct val="45000"/>
              <a:buFont typeface="Wingdings" charset="2"/>
              <a:buChar char=""/>
            </a:pPr>
            <a:r>
              <a:rPr lang="en-IN" sz="1800" b="1" strike="noStrike" spc="-1">
                <a:solidFill>
                  <a:srgbClr val="000000"/>
                </a:solidFill>
                <a:latin typeface="Arial"/>
              </a:rPr>
              <a:t>Parental Control</a:t>
            </a:r>
            <a:r>
              <a:rPr lang="en-IN" sz="1800" b="0" strike="noStrike" spc="-1">
                <a:solidFill>
                  <a:srgbClr val="000000"/>
                </a:solidFill>
                <a:latin typeface="Arial"/>
              </a:rPr>
              <a:t>: Parents are able to oversee and regulate their children’s usage of the computers, and steer clear of improper conducts online.</a:t>
            </a:r>
          </a:p>
          <a:p>
            <a:pPr marL="36000">
              <a:buClr>
                <a:srgbClr val="000000"/>
              </a:buClr>
              <a:buSzPct val="45000"/>
              <a:buFont typeface="Wingdings" charset="2"/>
              <a:buChar char=""/>
            </a:pPr>
            <a:endParaRPr lang="en-IN" sz="1800" b="0" strike="noStrike" spc="-1">
              <a:solidFill>
                <a:srgbClr val="000000"/>
              </a:solidFill>
              <a:latin typeface="Arial"/>
            </a:endParaRPr>
          </a:p>
          <a:p>
            <a:pPr marL="36000">
              <a:buClr>
                <a:srgbClr val="000000"/>
              </a:buClr>
              <a:buSzPct val="45000"/>
              <a:buFont typeface="Wingdings" charset="2"/>
              <a:buChar char=""/>
            </a:pPr>
            <a:r>
              <a:rPr lang="en-IN" sz="1800" b="1" strike="noStrike" spc="-1">
                <a:solidFill>
                  <a:srgbClr val="000000"/>
                </a:solidFill>
                <a:latin typeface="Arial"/>
              </a:rPr>
              <a:t>User-Friendly Interface</a:t>
            </a:r>
            <a:r>
              <a:rPr lang="en-IN" sz="1800" b="0" strike="noStrike" spc="-1">
                <a:solidFill>
                  <a:srgbClr val="000000"/>
                </a:solidFill>
                <a:latin typeface="Arial"/>
              </a:rPr>
              <a:t>: The tool aims to remove traditional keylogging solutions by focusing on convenient browsing without loss of security or capabilities.</a:t>
            </a:r>
          </a:p>
        </p:txBody>
      </p:sp>
      <p:sp>
        <p:nvSpPr>
          <p:cNvPr id="161" name="TextBox 160"/>
          <p:cNvSpPr txBox="1"/>
          <p:nvPr/>
        </p:nvSpPr>
        <p:spPr>
          <a:xfrm>
            <a:off x="414720" y="1405800"/>
            <a:ext cx="10565280" cy="1114200"/>
          </a:xfrm>
          <a:prstGeom prst="rect">
            <a:avLst/>
          </a:prstGeom>
          <a:noFill/>
          <a:ln w="0">
            <a:noFill/>
          </a:ln>
        </p:spPr>
        <p:txBody>
          <a:bodyPr lIns="90000" tIns="45000" rIns="90000" bIns="45000" anchor="t">
            <a:noAutofit/>
          </a:bodyPr>
          <a:lstStyle/>
          <a:p>
            <a:pPr algn="just"/>
            <a:r>
              <a:rPr lang="en-IN" sz="1800" b="0" strike="noStrike" spc="-1">
                <a:solidFill>
                  <a:srgbClr val="000000"/>
                </a:solidFill>
                <a:latin typeface="Arial"/>
              </a:rPr>
              <a:t>The Keylogger Monitoring Tool has been developed specifically to solve numerous problems of modern security and productivity in the modern world. It addresses companies struggling with internal security breaches, anxious parents who want to monitor their children’s internet activity, and organizations in need of protection from unauthorized access.</a:t>
            </a:r>
          </a:p>
        </p:txBody>
      </p:sp>
      <p:sp>
        <p:nvSpPr>
          <p:cNvPr id="162" name="TextBox 161"/>
          <p:cNvSpPr txBox="1"/>
          <p:nvPr/>
        </p:nvSpPr>
        <p:spPr>
          <a:xfrm>
            <a:off x="540000" y="2893320"/>
            <a:ext cx="1755000" cy="346680"/>
          </a:xfrm>
          <a:prstGeom prst="rect">
            <a:avLst/>
          </a:prstGeom>
          <a:noFill/>
          <a:ln w="0">
            <a:noFill/>
          </a:ln>
        </p:spPr>
        <p:txBody>
          <a:bodyPr lIns="90000" tIns="45000" rIns="90000" bIns="45000" anchor="t">
            <a:noAutofit/>
          </a:bodyPr>
          <a:lstStyle/>
          <a:p>
            <a:r>
              <a:rPr lang="en-IN" sz="1800" b="1" u="sng" strike="noStrike" spc="-1">
                <a:solidFill>
                  <a:srgbClr val="000000"/>
                </a:solidFill>
                <a:uFillTx/>
                <a:latin typeface="Arial"/>
              </a:rPr>
              <a:t>Key Features :</a:t>
            </a:r>
            <a:endParaRPr lang="en-IN" sz="1800" b="0" u="sng" strike="noStrike" spc="-1">
              <a:solidFill>
                <a:srgbClr val="000000"/>
              </a:solidFill>
              <a:uFillTx/>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699480" y="891720"/>
            <a:ext cx="740052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US" sz="2600" b="1" strike="noStrike" spc="24">
                <a:solidFill>
                  <a:schemeClr val="dk1"/>
                </a:solidFill>
                <a:latin typeface="Trebuchet MS"/>
              </a:rPr>
              <a:t>W</a:t>
            </a:r>
            <a:r>
              <a:rPr lang="en-US" sz="2600" b="1" strike="noStrike" spc="-21">
                <a:solidFill>
                  <a:schemeClr val="dk1"/>
                </a:solidFill>
                <a:latin typeface="Trebuchet MS"/>
              </a:rPr>
              <a:t>H</a:t>
            </a:r>
            <a:r>
              <a:rPr lang="en-US" sz="2600" b="1" strike="noStrike" spc="18">
                <a:solidFill>
                  <a:schemeClr val="dk1"/>
                </a:solidFill>
                <a:latin typeface="Trebuchet MS"/>
              </a:rPr>
              <a:t>O</a:t>
            </a:r>
            <a:r>
              <a:rPr lang="en-US" sz="2600" b="1" strike="noStrike" spc="-236">
                <a:solidFill>
                  <a:schemeClr val="dk1"/>
                </a:solidFill>
                <a:latin typeface="Trebuchet MS"/>
              </a:rPr>
              <a:t> </a:t>
            </a:r>
            <a:r>
              <a:rPr lang="en-US" sz="2600" b="1" strike="noStrike" spc="-12">
                <a:solidFill>
                  <a:schemeClr val="dk1"/>
                </a:solidFill>
                <a:latin typeface="Trebuchet MS"/>
              </a:rPr>
              <a:t>AR</a:t>
            </a:r>
            <a:r>
              <a:rPr lang="en-US" sz="2600" b="1" strike="noStrike" spc="12">
                <a:solidFill>
                  <a:schemeClr val="dk1"/>
                </a:solidFill>
                <a:latin typeface="Trebuchet MS"/>
              </a:rPr>
              <a:t>E</a:t>
            </a:r>
            <a:r>
              <a:rPr lang="en-US" sz="2600" b="1" strike="noStrike" spc="-35">
                <a:solidFill>
                  <a:schemeClr val="dk1"/>
                </a:solidFill>
                <a:latin typeface="Trebuchet MS"/>
              </a:rPr>
              <a:t> </a:t>
            </a:r>
            <a:r>
              <a:rPr lang="en-US" sz="2600" b="1" strike="noStrike" spc="-12">
                <a:solidFill>
                  <a:schemeClr val="dk1"/>
                </a:solidFill>
                <a:latin typeface="Trebuchet MS"/>
              </a:rPr>
              <a:t>T</a:t>
            </a:r>
            <a:r>
              <a:rPr lang="en-US" sz="2600" b="1" strike="noStrike" spc="-15">
                <a:solidFill>
                  <a:schemeClr val="dk1"/>
                </a:solidFill>
                <a:latin typeface="Trebuchet MS"/>
              </a:rPr>
              <a:t>H</a:t>
            </a:r>
            <a:r>
              <a:rPr lang="en-US" sz="2600" b="1" strike="noStrike" spc="12">
                <a:solidFill>
                  <a:schemeClr val="dk1"/>
                </a:solidFill>
                <a:latin typeface="Trebuchet MS"/>
              </a:rPr>
              <a:t>E</a:t>
            </a:r>
            <a:r>
              <a:rPr lang="en-US" sz="2600" b="1" strike="noStrike" spc="-35">
                <a:solidFill>
                  <a:schemeClr val="dk1"/>
                </a:solidFill>
                <a:latin typeface="Trebuchet MS"/>
              </a:rPr>
              <a:t> </a:t>
            </a:r>
            <a:r>
              <a:rPr lang="en-US" sz="2600" b="1" strike="noStrike" spc="-21">
                <a:solidFill>
                  <a:schemeClr val="dk1"/>
                </a:solidFill>
                <a:latin typeface="Trebuchet MS"/>
              </a:rPr>
              <a:t>E</a:t>
            </a:r>
            <a:r>
              <a:rPr lang="en-US" sz="2600" b="1" strike="noStrike" spc="29">
                <a:solidFill>
                  <a:schemeClr val="dk1"/>
                </a:solidFill>
                <a:latin typeface="Trebuchet MS"/>
              </a:rPr>
              <a:t>N</a:t>
            </a:r>
            <a:r>
              <a:rPr lang="en-US" sz="2600" b="1" strike="noStrike" spc="12">
                <a:solidFill>
                  <a:schemeClr val="dk1"/>
                </a:solidFill>
                <a:latin typeface="Trebuchet MS"/>
              </a:rPr>
              <a:t>D</a:t>
            </a:r>
            <a:r>
              <a:rPr lang="en-US" sz="2600" b="1" strike="noStrike" spc="-46">
                <a:solidFill>
                  <a:schemeClr val="dk1"/>
                </a:solidFill>
                <a:latin typeface="Trebuchet MS"/>
              </a:rPr>
              <a:t> </a:t>
            </a:r>
            <a:r>
              <a:rPr lang="en-US" sz="2600" b="1" strike="noStrike" spc="-1">
                <a:solidFill>
                  <a:schemeClr val="dk1"/>
                </a:solidFill>
                <a:latin typeface="Trebuchet MS"/>
              </a:rPr>
              <a:t>U</a:t>
            </a:r>
            <a:r>
              <a:rPr lang="en-US" sz="2600" b="1" strike="noStrike" spc="9">
                <a:solidFill>
                  <a:schemeClr val="dk1"/>
                </a:solidFill>
                <a:latin typeface="Trebuchet MS"/>
              </a:rPr>
              <a:t>S</a:t>
            </a:r>
            <a:r>
              <a:rPr lang="en-US" sz="2600" b="1" strike="noStrike" spc="-26">
                <a:solidFill>
                  <a:schemeClr val="dk1"/>
                </a:solidFill>
                <a:latin typeface="Trebuchet MS"/>
              </a:rPr>
              <a:t>E</a:t>
            </a:r>
            <a:r>
              <a:rPr lang="en-US" sz="2600" b="1" strike="noStrike" spc="-12">
                <a:solidFill>
                  <a:schemeClr val="dk1"/>
                </a:solidFill>
                <a:latin typeface="Trebuchet MS"/>
              </a:rPr>
              <a:t>R</a:t>
            </a:r>
            <a:r>
              <a:rPr lang="en-US" sz="2600" b="1" strike="noStrike" spc="4">
                <a:solidFill>
                  <a:schemeClr val="dk1"/>
                </a:solidFill>
                <a:latin typeface="Trebuchet MS"/>
              </a:rPr>
              <a:t>S?</a:t>
            </a:r>
            <a:endParaRPr lang="en-US" sz="2600" b="0" strike="noStrike" spc="-1">
              <a:solidFill>
                <a:schemeClr val="dk1"/>
              </a:solidFill>
              <a:latin typeface="Calibri"/>
            </a:endParaRPr>
          </a:p>
        </p:txBody>
      </p:sp>
      <p:pic>
        <p:nvPicPr>
          <p:cNvPr id="164" name="object 6"/>
          <p:cNvPicPr/>
          <p:nvPr/>
        </p:nvPicPr>
        <p:blipFill>
          <a:blip r:embed="rId2"/>
          <a:stretch/>
        </p:blipFill>
        <p:spPr>
          <a:xfrm>
            <a:off x="723960" y="6172200"/>
            <a:ext cx="2180880" cy="485280"/>
          </a:xfrm>
          <a:prstGeom prst="rect">
            <a:avLst/>
          </a:prstGeom>
          <a:ln w="0">
            <a:noFill/>
          </a:ln>
        </p:spPr>
      </p:pic>
      <p:sp>
        <p:nvSpPr>
          <p:cNvPr id="165" name="PlaceHolder 2"/>
          <p:cNvSpPr>
            <a:spLocks noGrp="1"/>
          </p:cNvSpPr>
          <p:nvPr>
            <p:ph type="sldNum" idx="19"/>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F6DC8FCD-04EF-40AD-B056-C7708E39107A}" type="slidenum">
              <a:rPr lang="en-US" sz="1100" b="0" strike="noStrike" spc="9">
                <a:solidFill>
                  <a:srgbClr val="2D936B"/>
                </a:solidFill>
                <a:latin typeface="Trebuchet MS"/>
              </a:rPr>
              <a:t>6</a:t>
            </a:fld>
            <a:endParaRPr lang="en-IN" sz="1100" b="0" strike="noStrike" spc="-1">
              <a:solidFill>
                <a:srgbClr val="000000"/>
              </a:solidFill>
              <a:latin typeface="Times New Roman"/>
            </a:endParaRPr>
          </a:p>
        </p:txBody>
      </p:sp>
      <p:sp>
        <p:nvSpPr>
          <p:cNvPr id="166" name="TextBox 165"/>
          <p:cNvSpPr txBox="1"/>
          <p:nvPr/>
        </p:nvSpPr>
        <p:spPr>
          <a:xfrm>
            <a:off x="1260000" y="1934280"/>
            <a:ext cx="7873200" cy="346572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endParaRPr lang="en-IN" sz="2000" b="0" strike="noStrike" spc="-1">
              <a:solidFill>
                <a:srgbClr val="000000"/>
              </a:solidFill>
              <a:latin typeface="Arial"/>
            </a:endParaRPr>
          </a:p>
          <a:p>
            <a:pPr marL="216000" indent="-216000">
              <a:buClr>
                <a:srgbClr val="000000"/>
              </a:buClr>
              <a:buSzPct val="45000"/>
              <a:buFont typeface="Wingdings" charset="2"/>
              <a:buChar char=""/>
            </a:pPr>
            <a:r>
              <a:rPr lang="en-IN" sz="2000" b="0" strike="noStrike" spc="-1">
                <a:solidFill>
                  <a:srgbClr val="000000"/>
                </a:solidFill>
                <a:latin typeface="Arial"/>
              </a:rPr>
              <a:t> </a:t>
            </a:r>
            <a:r>
              <a:rPr lang="en-IN" sz="2000" b="1" strike="noStrike" spc="-1">
                <a:solidFill>
                  <a:srgbClr val="000000"/>
                </a:solidFill>
                <a:latin typeface="Arial"/>
              </a:rPr>
              <a:t>Organizations and IT Administrators</a:t>
            </a:r>
            <a:endParaRPr lang="en-IN" sz="2000" b="0" strike="noStrike" spc="-1">
              <a:solidFill>
                <a:srgbClr val="000000"/>
              </a:solidFill>
              <a:latin typeface="Arial"/>
            </a:endParaRPr>
          </a:p>
          <a:p>
            <a:pPr marL="216000" indent="-216000">
              <a:buClr>
                <a:srgbClr val="000000"/>
              </a:buClr>
              <a:buSzPct val="45000"/>
              <a:buFont typeface="Wingdings" charset="2"/>
              <a:buChar char=""/>
            </a:pPr>
            <a:endParaRPr lang="en-IN" sz="2000" b="0" strike="noStrike" spc="-1">
              <a:solidFill>
                <a:srgbClr val="000000"/>
              </a:solidFill>
              <a:latin typeface="Arial"/>
            </a:endParaRPr>
          </a:p>
          <a:p>
            <a:pPr marL="216000" indent="-216000">
              <a:buClr>
                <a:srgbClr val="000000"/>
              </a:buClr>
              <a:buSzPct val="45000"/>
              <a:buFont typeface="Wingdings" charset="2"/>
              <a:buChar char=""/>
            </a:pPr>
            <a:r>
              <a:rPr lang="en-IN" sz="2000" b="0" strike="noStrike" spc="-1">
                <a:solidFill>
                  <a:srgbClr val="000000"/>
                </a:solidFill>
                <a:latin typeface="Arial"/>
              </a:rPr>
              <a:t>   -  Security Professionals </a:t>
            </a:r>
          </a:p>
          <a:p>
            <a:pPr marL="216000" indent="-216000">
              <a:buClr>
                <a:srgbClr val="000000"/>
              </a:buClr>
              <a:buSzPct val="45000"/>
              <a:buFont typeface="Wingdings" charset="2"/>
              <a:buChar char=""/>
            </a:pPr>
            <a:r>
              <a:rPr lang="en-IN" sz="2000" b="0" strike="noStrike" spc="-1">
                <a:solidFill>
                  <a:srgbClr val="000000"/>
                </a:solidFill>
                <a:latin typeface="Arial"/>
              </a:rPr>
              <a:t>   -  IT Administrators</a:t>
            </a:r>
          </a:p>
          <a:p>
            <a:pPr marL="216000" indent="-216000">
              <a:buClr>
                <a:srgbClr val="000000"/>
              </a:buClr>
              <a:buSzPct val="45000"/>
              <a:buFont typeface="Wingdings" charset="2"/>
              <a:buChar char=""/>
            </a:pPr>
            <a:endParaRPr lang="en-IN" sz="2000" b="0" strike="noStrike" spc="-1">
              <a:solidFill>
                <a:srgbClr val="000000"/>
              </a:solidFill>
              <a:latin typeface="Arial"/>
            </a:endParaRPr>
          </a:p>
          <a:p>
            <a:pPr marL="216000" indent="-216000">
              <a:buClr>
                <a:srgbClr val="000000"/>
              </a:buClr>
              <a:buSzPct val="45000"/>
              <a:buFont typeface="Wingdings" charset="2"/>
              <a:buChar char=""/>
            </a:pPr>
            <a:r>
              <a:rPr lang="en-IN" sz="2000" b="1" strike="noStrike" spc="-1">
                <a:solidFill>
                  <a:srgbClr val="000000"/>
                </a:solidFill>
                <a:latin typeface="Arial"/>
              </a:rPr>
              <a:t> Parents and Guardians</a:t>
            </a:r>
            <a:endParaRPr lang="en-IN" sz="2000" b="0" strike="noStrike" spc="-1">
              <a:solidFill>
                <a:srgbClr val="000000"/>
              </a:solidFill>
              <a:latin typeface="Arial"/>
            </a:endParaRPr>
          </a:p>
          <a:p>
            <a:pPr marL="216000" indent="-216000">
              <a:buClr>
                <a:srgbClr val="000000"/>
              </a:buClr>
              <a:buSzPct val="45000"/>
              <a:buFont typeface="Wingdings" charset="2"/>
              <a:buChar char=""/>
            </a:pPr>
            <a:endParaRPr lang="en-IN" sz="2000" b="0" strike="noStrike" spc="-1">
              <a:solidFill>
                <a:srgbClr val="000000"/>
              </a:solidFill>
              <a:latin typeface="Arial"/>
            </a:endParaRPr>
          </a:p>
          <a:p>
            <a:pPr marL="216000" indent="-216000">
              <a:buClr>
                <a:srgbClr val="000000"/>
              </a:buClr>
              <a:buSzPct val="45000"/>
              <a:buFont typeface="Wingdings" charset="2"/>
              <a:buChar char=""/>
            </a:pPr>
            <a:r>
              <a:rPr lang="en-IN" sz="2000" b="0" strike="noStrike" spc="-1">
                <a:solidFill>
                  <a:srgbClr val="000000"/>
                </a:solidFill>
                <a:latin typeface="Arial"/>
              </a:rPr>
              <a:t> </a:t>
            </a:r>
            <a:r>
              <a:rPr lang="en-IN" sz="2000" b="1" strike="noStrike" spc="-1">
                <a:solidFill>
                  <a:srgbClr val="000000"/>
                </a:solidFill>
                <a:latin typeface="Arial"/>
              </a:rPr>
              <a:t>Individual Users</a:t>
            </a:r>
            <a:endParaRPr lang="en-IN" sz="2000" b="0" strike="noStrike" spc="-1">
              <a:solidFill>
                <a:srgbClr val="000000"/>
              </a:solidFill>
              <a:latin typeface="Arial"/>
            </a:endParaRPr>
          </a:p>
          <a:p>
            <a:pPr marL="216000" indent="-216000">
              <a:buClr>
                <a:srgbClr val="000000"/>
              </a:buClr>
              <a:buSzPct val="45000"/>
              <a:buFont typeface="Wingdings" charset="2"/>
              <a:buChar char=""/>
            </a:pPr>
            <a:endParaRPr lang="en-IN" sz="2000" b="0" strike="noStrike" spc="-1">
              <a:solidFill>
                <a:srgbClr val="000000"/>
              </a:solidFill>
              <a:latin typeface="Aria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object 2"/>
          <p:cNvPicPr/>
          <p:nvPr/>
        </p:nvPicPr>
        <p:blipFill>
          <a:blip r:embed="rId2">
            <a:alphaModFix amt="87000"/>
          </a:blip>
          <a:stretch/>
        </p:blipFill>
        <p:spPr>
          <a:xfrm>
            <a:off x="11520" y="4486320"/>
            <a:ext cx="1968480" cy="2371680"/>
          </a:xfrm>
          <a:prstGeom prst="rect">
            <a:avLst/>
          </a:prstGeom>
          <a:ln w="0">
            <a:noFill/>
          </a:ln>
        </p:spPr>
      </p:pic>
      <p:sp>
        <p:nvSpPr>
          <p:cNvPr id="168" name="PlaceHolder 1"/>
          <p:cNvSpPr>
            <a:spLocks noGrp="1"/>
          </p:cNvSpPr>
          <p:nvPr>
            <p:ph type="title"/>
          </p:nvPr>
        </p:nvSpPr>
        <p:spPr>
          <a:xfrm>
            <a:off x="378000" y="720000"/>
            <a:ext cx="9162000" cy="579600"/>
          </a:xfrm>
          <a:prstGeom prst="rect">
            <a:avLst/>
          </a:prstGeom>
          <a:noFill/>
          <a:ln w="0">
            <a:noFill/>
          </a:ln>
        </p:spPr>
        <p:txBody>
          <a:bodyPr lIns="0" tIns="13320" rIns="0" bIns="0" anchor="t">
            <a:noAutofit/>
          </a:bodyPr>
          <a:lstStyle/>
          <a:p>
            <a:pPr marL="12600" indent="0">
              <a:lnSpc>
                <a:spcPct val="100000"/>
              </a:lnSpc>
              <a:spcBef>
                <a:spcPts val="105"/>
              </a:spcBef>
              <a:buNone/>
            </a:pPr>
            <a:r>
              <a:rPr lang="en-US" sz="2600" b="1" strike="noStrike" spc="4">
                <a:solidFill>
                  <a:schemeClr val="dk1"/>
                </a:solidFill>
                <a:latin typeface="Trebuchet MS"/>
              </a:rPr>
              <a:t> </a:t>
            </a:r>
            <a:r>
              <a:rPr lang="en-US" sz="2600" b="1" strike="noStrike" spc="24">
                <a:solidFill>
                  <a:schemeClr val="dk1"/>
                </a:solidFill>
                <a:latin typeface="Trebuchet MS"/>
              </a:rPr>
              <a:t>S</a:t>
            </a:r>
            <a:r>
              <a:rPr lang="en-US" sz="2600" b="1" strike="noStrike" spc="9">
                <a:solidFill>
                  <a:schemeClr val="dk1"/>
                </a:solidFill>
                <a:latin typeface="Trebuchet MS"/>
              </a:rPr>
              <a:t>O</a:t>
            </a:r>
            <a:r>
              <a:rPr lang="en-US" sz="2600" b="1" strike="noStrike" spc="24">
                <a:solidFill>
                  <a:schemeClr val="dk1"/>
                </a:solidFill>
                <a:latin typeface="Trebuchet MS"/>
              </a:rPr>
              <a:t>LU</a:t>
            </a:r>
            <a:r>
              <a:rPr lang="en-US" sz="2600" b="1" strike="noStrike" spc="-35">
                <a:solidFill>
                  <a:schemeClr val="dk1"/>
                </a:solidFill>
                <a:latin typeface="Trebuchet MS"/>
              </a:rPr>
              <a:t>T</a:t>
            </a:r>
            <a:r>
              <a:rPr lang="en-US" sz="2600" b="1" strike="noStrike" spc="-32">
                <a:solidFill>
                  <a:schemeClr val="dk1"/>
                </a:solidFill>
                <a:latin typeface="Trebuchet MS"/>
              </a:rPr>
              <a:t>I</a:t>
            </a:r>
            <a:r>
              <a:rPr lang="en-US" sz="2600" b="1" strike="noStrike" spc="9">
                <a:solidFill>
                  <a:schemeClr val="dk1"/>
                </a:solidFill>
                <a:latin typeface="Trebuchet MS"/>
              </a:rPr>
              <a:t>O</a:t>
            </a:r>
            <a:r>
              <a:rPr lang="en-US" sz="2600" b="1" strike="noStrike" spc="-1">
                <a:solidFill>
                  <a:schemeClr val="dk1"/>
                </a:solidFill>
                <a:latin typeface="Trebuchet MS"/>
              </a:rPr>
              <a:t>N</a:t>
            </a:r>
            <a:r>
              <a:rPr lang="en-US" sz="2600" b="1" strike="noStrike" spc="-347">
                <a:solidFill>
                  <a:schemeClr val="dk1"/>
                </a:solidFill>
                <a:latin typeface="Trebuchet MS"/>
              </a:rPr>
              <a:t> </a:t>
            </a:r>
            <a:r>
              <a:rPr lang="en-US" sz="2600" b="1" strike="noStrike" spc="-35">
                <a:solidFill>
                  <a:schemeClr val="dk1"/>
                </a:solidFill>
                <a:latin typeface="Trebuchet MS"/>
              </a:rPr>
              <a:t>A</a:t>
            </a:r>
            <a:r>
              <a:rPr lang="en-US" sz="2600" b="1" strike="noStrike" spc="-7">
                <a:solidFill>
                  <a:schemeClr val="dk1"/>
                </a:solidFill>
                <a:latin typeface="Trebuchet MS"/>
              </a:rPr>
              <a:t>N</a:t>
            </a:r>
            <a:r>
              <a:rPr lang="en-US" sz="2600" b="1" strike="noStrike" spc="-1">
                <a:solidFill>
                  <a:schemeClr val="dk1"/>
                </a:solidFill>
                <a:latin typeface="Trebuchet MS"/>
              </a:rPr>
              <a:t>D</a:t>
            </a:r>
            <a:r>
              <a:rPr lang="en-US" sz="2600" b="1" strike="noStrike" spc="32">
                <a:solidFill>
                  <a:schemeClr val="dk1"/>
                </a:solidFill>
                <a:latin typeface="Trebuchet MS"/>
              </a:rPr>
              <a:t> </a:t>
            </a:r>
            <a:r>
              <a:rPr lang="en-US" sz="2600" b="1" strike="noStrike" spc="-32">
                <a:solidFill>
                  <a:schemeClr val="dk1"/>
                </a:solidFill>
                <a:latin typeface="Trebuchet MS"/>
              </a:rPr>
              <a:t>I</a:t>
            </a:r>
            <a:r>
              <a:rPr lang="en-US" sz="2600" b="1" strike="noStrike" spc="-35">
                <a:solidFill>
                  <a:schemeClr val="dk1"/>
                </a:solidFill>
                <a:latin typeface="Trebuchet MS"/>
              </a:rPr>
              <a:t>T</a:t>
            </a:r>
            <a:r>
              <a:rPr lang="en-US" sz="2600" b="1" strike="noStrike" spc="-1">
                <a:solidFill>
                  <a:schemeClr val="dk1"/>
                </a:solidFill>
                <a:latin typeface="Trebuchet MS"/>
              </a:rPr>
              <a:t>S</a:t>
            </a:r>
            <a:r>
              <a:rPr lang="en-US" sz="2600" b="1" strike="noStrike" spc="58">
                <a:solidFill>
                  <a:schemeClr val="dk1"/>
                </a:solidFill>
                <a:latin typeface="Trebuchet MS"/>
              </a:rPr>
              <a:t> </a:t>
            </a:r>
            <a:r>
              <a:rPr lang="en-US" sz="2600" b="1" strike="noStrike" spc="-296">
                <a:solidFill>
                  <a:schemeClr val="dk1"/>
                </a:solidFill>
                <a:latin typeface="Trebuchet MS"/>
              </a:rPr>
              <a:t>V</a:t>
            </a:r>
            <a:r>
              <a:rPr lang="en-US" sz="2600" b="1" strike="noStrike" spc="-35">
                <a:solidFill>
                  <a:schemeClr val="dk1"/>
                </a:solidFill>
                <a:latin typeface="Trebuchet MS"/>
              </a:rPr>
              <a:t>A</a:t>
            </a:r>
            <a:r>
              <a:rPr lang="en-US" sz="2600" b="1" strike="noStrike" spc="24">
                <a:solidFill>
                  <a:schemeClr val="dk1"/>
                </a:solidFill>
                <a:latin typeface="Trebuchet MS"/>
              </a:rPr>
              <a:t>LU</a:t>
            </a:r>
            <a:r>
              <a:rPr lang="en-US" sz="2600" b="1" strike="noStrike" spc="-1">
                <a:solidFill>
                  <a:schemeClr val="dk1"/>
                </a:solidFill>
                <a:latin typeface="Trebuchet MS"/>
              </a:rPr>
              <a:t>E</a:t>
            </a:r>
            <a:r>
              <a:rPr lang="en-US" sz="2600" b="1" strike="noStrike" spc="-66">
                <a:solidFill>
                  <a:schemeClr val="dk1"/>
                </a:solidFill>
                <a:latin typeface="Trebuchet MS"/>
              </a:rPr>
              <a:t> </a:t>
            </a:r>
            <a:r>
              <a:rPr lang="en-US" sz="2600" b="1" strike="noStrike" spc="-15">
                <a:solidFill>
                  <a:schemeClr val="dk1"/>
                </a:solidFill>
                <a:latin typeface="Trebuchet MS"/>
              </a:rPr>
              <a:t>P</a:t>
            </a:r>
            <a:r>
              <a:rPr lang="en-US" sz="2600" b="1" strike="noStrike" spc="-32">
                <a:solidFill>
                  <a:schemeClr val="dk1"/>
                </a:solidFill>
                <a:latin typeface="Trebuchet MS"/>
              </a:rPr>
              <a:t>R</a:t>
            </a:r>
            <a:r>
              <a:rPr lang="en-US" sz="2600" b="1" strike="noStrike" spc="9">
                <a:solidFill>
                  <a:schemeClr val="dk1"/>
                </a:solidFill>
                <a:latin typeface="Trebuchet MS"/>
              </a:rPr>
              <a:t>O</a:t>
            </a:r>
            <a:r>
              <a:rPr lang="en-US" sz="2600" b="1" strike="noStrike" spc="-15">
                <a:solidFill>
                  <a:schemeClr val="dk1"/>
                </a:solidFill>
                <a:latin typeface="Trebuchet MS"/>
              </a:rPr>
              <a:t>P</a:t>
            </a:r>
            <a:r>
              <a:rPr lang="en-US" sz="2600" b="1" strike="noStrike" spc="9">
                <a:solidFill>
                  <a:schemeClr val="dk1"/>
                </a:solidFill>
                <a:latin typeface="Trebuchet MS"/>
              </a:rPr>
              <a:t>O</a:t>
            </a:r>
            <a:r>
              <a:rPr lang="en-US" sz="2600" b="1" strike="noStrike" spc="24">
                <a:solidFill>
                  <a:schemeClr val="dk1"/>
                </a:solidFill>
                <a:latin typeface="Trebuchet MS"/>
              </a:rPr>
              <a:t>S</a:t>
            </a:r>
            <a:r>
              <a:rPr lang="en-US" sz="2600" b="1" strike="noStrike" spc="-32">
                <a:solidFill>
                  <a:schemeClr val="dk1"/>
                </a:solidFill>
                <a:latin typeface="Trebuchet MS"/>
              </a:rPr>
              <a:t>I</a:t>
            </a:r>
            <a:r>
              <a:rPr lang="en-US" sz="2600" b="1" strike="noStrike" spc="-35">
                <a:solidFill>
                  <a:schemeClr val="dk1"/>
                </a:solidFill>
                <a:latin typeface="Trebuchet MS"/>
              </a:rPr>
              <a:t>T</a:t>
            </a:r>
            <a:r>
              <a:rPr lang="en-US" sz="2600" b="1" strike="noStrike" spc="-32">
                <a:solidFill>
                  <a:schemeClr val="dk1"/>
                </a:solidFill>
                <a:latin typeface="Trebuchet MS"/>
              </a:rPr>
              <a:t>I</a:t>
            </a:r>
            <a:r>
              <a:rPr lang="en-US" sz="2600" b="1" strike="noStrike" spc="9">
                <a:solidFill>
                  <a:schemeClr val="dk1"/>
                </a:solidFill>
                <a:latin typeface="Trebuchet MS"/>
              </a:rPr>
              <a:t>O</a:t>
            </a:r>
            <a:r>
              <a:rPr lang="en-US" sz="2600" b="1" strike="noStrike" spc="-1">
                <a:solidFill>
                  <a:schemeClr val="dk1"/>
                </a:solidFill>
                <a:latin typeface="Trebuchet MS"/>
              </a:rPr>
              <a:t>N</a:t>
            </a:r>
            <a:endParaRPr lang="en-US" sz="2600" b="0" strike="noStrike" spc="-1">
              <a:solidFill>
                <a:schemeClr val="dk1"/>
              </a:solidFill>
              <a:latin typeface="Calibri"/>
            </a:endParaRPr>
          </a:p>
        </p:txBody>
      </p:sp>
      <p:pic>
        <p:nvPicPr>
          <p:cNvPr id="169" name="object 7"/>
          <p:cNvPicPr/>
          <p:nvPr/>
        </p:nvPicPr>
        <p:blipFill>
          <a:blip r:embed="rId3"/>
          <a:stretch/>
        </p:blipFill>
        <p:spPr>
          <a:xfrm>
            <a:off x="676440" y="6467400"/>
            <a:ext cx="2142720" cy="199800"/>
          </a:xfrm>
          <a:prstGeom prst="rect">
            <a:avLst/>
          </a:prstGeom>
          <a:ln w="0">
            <a:noFill/>
          </a:ln>
        </p:spPr>
      </p:pic>
      <p:sp>
        <p:nvSpPr>
          <p:cNvPr id="170" name="object 8"/>
          <p:cNvSpPr/>
          <p:nvPr/>
        </p:nvSpPr>
        <p:spPr>
          <a:xfrm>
            <a:off x="739800" y="6473160"/>
            <a:ext cx="1798560" cy="34200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endParaRPr lang="en-IN" sz="1800" b="0" strike="noStrike" spc="-1">
              <a:solidFill>
                <a:srgbClr val="000000"/>
              </a:solidFill>
              <a:latin typeface="Arial"/>
            </a:endParaRPr>
          </a:p>
        </p:txBody>
      </p:sp>
      <p:sp>
        <p:nvSpPr>
          <p:cNvPr id="171" name="PlaceHolder 2"/>
          <p:cNvSpPr>
            <a:spLocks noGrp="1"/>
          </p:cNvSpPr>
          <p:nvPr>
            <p:ph type="sldNum" idx="20"/>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CEB2C437-3649-4FA1-A0F8-0D67FF66D962}" type="slidenum">
              <a:rPr lang="en-US" sz="1100" b="0" strike="noStrike" spc="9">
                <a:solidFill>
                  <a:srgbClr val="2D936B"/>
                </a:solidFill>
                <a:latin typeface="Trebuchet MS"/>
              </a:rPr>
              <a:t>7</a:t>
            </a:fld>
            <a:endParaRPr lang="en-IN" sz="1100" b="0" strike="noStrike" spc="-1">
              <a:solidFill>
                <a:srgbClr val="000000"/>
              </a:solidFill>
              <a:latin typeface="Times New Roman"/>
            </a:endParaRPr>
          </a:p>
        </p:txBody>
      </p:sp>
      <p:sp>
        <p:nvSpPr>
          <p:cNvPr id="172" name="TextBox 171"/>
          <p:cNvSpPr txBox="1"/>
          <p:nvPr/>
        </p:nvSpPr>
        <p:spPr>
          <a:xfrm>
            <a:off x="1800000" y="1242000"/>
            <a:ext cx="8956440" cy="3798000"/>
          </a:xfrm>
          <a:prstGeom prst="rect">
            <a:avLst/>
          </a:prstGeom>
          <a:noFill/>
          <a:ln w="0">
            <a:noFill/>
          </a:ln>
        </p:spPr>
        <p:txBody>
          <a:bodyPr lIns="90000" tIns="45000" rIns="90000" bIns="45000" anchor="ctr">
            <a:noAutofit/>
          </a:bodyPr>
          <a:lstStyle/>
          <a:p>
            <a:pPr marL="360000" algn="just">
              <a:lnSpc>
                <a:spcPct val="100000"/>
              </a:lnSpc>
              <a:buClr>
                <a:srgbClr val="000000"/>
              </a:buClr>
              <a:buSzPct val="45000"/>
              <a:buFont typeface="Wingdings" charset="2"/>
              <a:buChar char=""/>
            </a:pPr>
            <a:endParaRPr lang="en-IN" sz="18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r>
              <a:rPr lang="en-IN" sz="2000" b="1" strike="noStrike" spc="-1" dirty="0">
                <a:solidFill>
                  <a:srgbClr val="000000"/>
                </a:solidFill>
                <a:latin typeface="Arial"/>
              </a:rPr>
              <a:t>Virtual Private Network (VPN)</a:t>
            </a:r>
            <a:r>
              <a:rPr lang="en-IN" sz="1800" b="0" strike="noStrike" spc="-1" dirty="0">
                <a:solidFill>
                  <a:srgbClr val="000000"/>
                </a:solidFill>
                <a:latin typeface="Arial"/>
              </a:rPr>
              <a:t> : Encrypts internet connection and  protect your keystrokes from being intercepted while typing online.</a:t>
            </a:r>
            <a:endParaRPr lang="en-IN" sz="18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lang="en-IN" sz="20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r>
              <a:rPr lang="en-IN" sz="2000" b="1" strike="noStrike" spc="-1" dirty="0">
                <a:solidFill>
                  <a:srgbClr val="000000"/>
                </a:solidFill>
                <a:latin typeface="Arial"/>
              </a:rPr>
              <a:t>Secure Operating Systems</a:t>
            </a:r>
            <a:r>
              <a:rPr lang="en-IN" sz="1800" b="0" strike="noStrike" spc="-1" dirty="0">
                <a:solidFill>
                  <a:srgbClr val="000000"/>
                </a:solidFill>
                <a:latin typeface="Arial"/>
              </a:rPr>
              <a:t> : Choosing a secure OS that prioritizes security features and regular updates  can help mitigate the risk of keyloggers and other malware.</a:t>
            </a:r>
            <a:endParaRPr lang="en-IN" sz="18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lang="en-IN" sz="18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r>
              <a:rPr lang="en-IN" sz="2000" b="1" strike="noStrike" spc="-1" dirty="0">
                <a:solidFill>
                  <a:srgbClr val="000000"/>
                </a:solidFill>
                <a:latin typeface="Arial"/>
              </a:rPr>
              <a:t>Biometric Authentication</a:t>
            </a:r>
            <a:r>
              <a:rPr lang="en-IN" sz="1800" b="1" strike="noStrike" spc="-1" dirty="0">
                <a:solidFill>
                  <a:srgbClr val="000000"/>
                </a:solidFill>
                <a:latin typeface="Arial"/>
              </a:rPr>
              <a:t> </a:t>
            </a:r>
            <a:r>
              <a:rPr lang="en-IN" sz="1800" b="0" strike="noStrike" spc="-1" dirty="0">
                <a:solidFill>
                  <a:srgbClr val="000000"/>
                </a:solidFill>
                <a:latin typeface="Arial"/>
              </a:rPr>
              <a:t>: Fingerprint scanners or facial recognition for authentication adds an extra layer of security, making it harder for keyloggers to compromise your credentials.</a:t>
            </a:r>
            <a:endParaRPr lang="en-IN" sz="18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lang="en-IN" sz="18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lang="en-IN" sz="18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lang="en-IN" sz="1800" b="0" strike="noStrike" spc="-1" dirty="0">
              <a:solidFill>
                <a:srgbClr val="000000"/>
              </a:solidFill>
              <a:latin typeface="Arial"/>
              <a:ea typeface="Noto Sans CJK SC"/>
            </a:endParaRPr>
          </a:p>
        </p:txBody>
      </p:sp>
      <p:sp>
        <p:nvSpPr>
          <p:cNvPr id="173" name="TextBox 172"/>
          <p:cNvSpPr txBox="1"/>
          <p:nvPr/>
        </p:nvSpPr>
        <p:spPr>
          <a:xfrm>
            <a:off x="2203560" y="4486320"/>
            <a:ext cx="8596440" cy="252000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IN" sz="2000" b="1" strike="noStrike" spc="-1">
                <a:solidFill>
                  <a:srgbClr val="000000"/>
                </a:solidFill>
                <a:latin typeface="Arial"/>
                <a:ea typeface="Noto Sans CJK SC"/>
              </a:rPr>
              <a:t>Security Awareness</a:t>
            </a:r>
            <a:r>
              <a:rPr lang="en-IN" sz="1800" b="0" strike="noStrike" spc="-1">
                <a:solidFill>
                  <a:srgbClr val="000000"/>
                </a:solidFill>
                <a:latin typeface="Arial"/>
                <a:ea typeface="Noto Sans CJK SC"/>
              </a:rPr>
              <a:t> : Awareness about phishing scams, social engineering tactics, and safe computing practices can help.</a:t>
            </a:r>
            <a:endParaRPr lang="en-IN" sz="1800" b="0" strike="noStrike" spc="-1">
              <a:solidFill>
                <a:srgbClr val="000000"/>
              </a:solidFill>
              <a:latin typeface="Arial"/>
            </a:endParaRPr>
          </a:p>
          <a:p>
            <a:pPr marL="216000" indent="-216000">
              <a:buClr>
                <a:srgbClr val="000000"/>
              </a:buClr>
              <a:buSzPct val="45000"/>
              <a:buFont typeface="Wingdings" charset="2"/>
              <a:buChar char=""/>
            </a:pPr>
            <a:endParaRPr lang="en-IN" sz="1800" b="0" strike="noStrike" spc="-1">
              <a:solidFill>
                <a:srgbClr val="000000"/>
              </a:solidFill>
              <a:latin typeface="Arial"/>
            </a:endParaRPr>
          </a:p>
          <a:p>
            <a:pPr marL="216000" indent="-216000">
              <a:buClr>
                <a:srgbClr val="000000"/>
              </a:buClr>
              <a:buSzPct val="45000"/>
              <a:buFont typeface="Wingdings" charset="2"/>
              <a:buChar char=""/>
            </a:pPr>
            <a:r>
              <a:rPr lang="en-IN" sz="2000" b="1" strike="noStrike" spc="-1">
                <a:solidFill>
                  <a:srgbClr val="000000"/>
                </a:solidFill>
                <a:latin typeface="Arial"/>
                <a:ea typeface="Noto Sans CJK SC"/>
              </a:rPr>
              <a:t>Regular Software Updates</a:t>
            </a:r>
            <a:r>
              <a:rPr lang="en-IN" sz="1800" b="0" strike="noStrike" spc="-1">
                <a:solidFill>
                  <a:srgbClr val="000000"/>
                </a:solidFill>
                <a:latin typeface="Arial"/>
                <a:ea typeface="Noto Sans CJK SC"/>
              </a:rPr>
              <a:t> : Keeping the OS, Antivirus software, web browsers, and other applications up to date helps to protect against  keyloggers attacks.</a:t>
            </a:r>
            <a:endParaRPr lang="en-IN" sz="1800" b="0" strike="noStrike" spc="-1">
              <a:solidFill>
                <a:srgbClr val="000000"/>
              </a:solidFill>
              <a:latin typeface="Arial"/>
            </a:endParaRPr>
          </a:p>
          <a:p>
            <a:pPr marL="216000" indent="-216000">
              <a:buClr>
                <a:srgbClr val="000000"/>
              </a:buClr>
              <a:buSzPct val="45000"/>
              <a:buFont typeface="Wingdings" charset="2"/>
              <a:buChar char=""/>
            </a:pPr>
            <a:endParaRPr lang="en-IN" sz="1800" b="0" strike="noStrike" spc="-1">
              <a:solidFill>
                <a:srgbClr val="000000"/>
              </a:solidFill>
              <a:latin typeface="Aria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object 6"/>
          <p:cNvPicPr/>
          <p:nvPr/>
        </p:nvPicPr>
        <p:blipFill>
          <a:blip r:embed="rId2"/>
          <a:stretch/>
        </p:blipFill>
        <p:spPr>
          <a:xfrm>
            <a:off x="0" y="4860000"/>
            <a:ext cx="1441440" cy="1998000"/>
          </a:xfrm>
          <a:prstGeom prst="rect">
            <a:avLst/>
          </a:prstGeom>
          <a:ln w="0">
            <a:noFill/>
          </a:ln>
        </p:spPr>
      </p:pic>
      <p:sp>
        <p:nvSpPr>
          <p:cNvPr id="175" name="PlaceHolder 1"/>
          <p:cNvSpPr>
            <a:spLocks noGrp="1"/>
          </p:cNvSpPr>
          <p:nvPr>
            <p:ph type="title"/>
          </p:nvPr>
        </p:nvSpPr>
        <p:spPr>
          <a:xfrm>
            <a:off x="360000" y="720000"/>
            <a:ext cx="8622720" cy="1312200"/>
          </a:xfrm>
          <a:prstGeom prst="rect">
            <a:avLst/>
          </a:prstGeom>
          <a:noFill/>
          <a:ln w="0">
            <a:noFill/>
          </a:ln>
        </p:spPr>
        <p:txBody>
          <a:bodyPr lIns="0" tIns="16560" rIns="0" bIns="0" anchor="t">
            <a:noAutofit/>
          </a:bodyPr>
          <a:lstStyle/>
          <a:p>
            <a:pPr marL="12600" indent="0">
              <a:lnSpc>
                <a:spcPct val="100000"/>
              </a:lnSpc>
              <a:spcBef>
                <a:spcPts val="130"/>
              </a:spcBef>
              <a:buNone/>
            </a:pPr>
            <a:r>
              <a:rPr lang="en-US" sz="2600" b="1" strike="noStrike" spc="12">
                <a:solidFill>
                  <a:schemeClr val="dk1"/>
                </a:solidFill>
                <a:latin typeface="Trebuchet MS"/>
              </a:rPr>
              <a:t>THE</a:t>
            </a:r>
            <a:r>
              <a:rPr lang="en-US" sz="2600" b="1" strike="noStrike" spc="18">
                <a:solidFill>
                  <a:schemeClr val="dk1"/>
                </a:solidFill>
                <a:latin typeface="Trebuchet MS"/>
              </a:rPr>
              <a:t> </a:t>
            </a:r>
            <a:r>
              <a:rPr lang="en-US" sz="2600" b="1" strike="noStrike" spc="9">
                <a:solidFill>
                  <a:schemeClr val="dk1"/>
                </a:solidFill>
                <a:latin typeface="Trebuchet MS"/>
              </a:rPr>
              <a:t>WOW</a:t>
            </a:r>
            <a:r>
              <a:rPr lang="en-US" sz="2600" b="1" strike="noStrike" spc="83">
                <a:solidFill>
                  <a:schemeClr val="dk1"/>
                </a:solidFill>
                <a:latin typeface="Trebuchet MS"/>
              </a:rPr>
              <a:t> </a:t>
            </a:r>
            <a:r>
              <a:rPr lang="en-US" sz="2600" b="1" strike="noStrike" spc="9">
                <a:solidFill>
                  <a:schemeClr val="dk1"/>
                </a:solidFill>
                <a:latin typeface="Trebuchet MS"/>
              </a:rPr>
              <a:t>IN</a:t>
            </a:r>
            <a:r>
              <a:rPr lang="en-US" sz="2600" b="1" strike="noStrike" spc="-7">
                <a:solidFill>
                  <a:schemeClr val="dk1"/>
                </a:solidFill>
                <a:latin typeface="Trebuchet MS"/>
              </a:rPr>
              <a:t> </a:t>
            </a:r>
            <a:r>
              <a:rPr lang="en-US" sz="2600" b="1" strike="noStrike" spc="-12">
                <a:solidFill>
                  <a:schemeClr val="dk1"/>
                </a:solidFill>
                <a:latin typeface="Trebuchet MS"/>
              </a:rPr>
              <a:t> </a:t>
            </a:r>
            <a:r>
              <a:rPr lang="en-US" sz="2600" b="1" strike="noStrike" spc="18">
                <a:solidFill>
                  <a:schemeClr val="dk1"/>
                </a:solidFill>
                <a:latin typeface="Trebuchet MS"/>
              </a:rPr>
              <a:t>SOLUTION</a:t>
            </a:r>
            <a:endParaRPr lang="en-US" sz="2600" b="0" strike="noStrike" spc="-1">
              <a:solidFill>
                <a:schemeClr val="dk1"/>
              </a:solidFill>
              <a:latin typeface="Calibri"/>
            </a:endParaRPr>
          </a:p>
        </p:txBody>
      </p:sp>
      <p:sp>
        <p:nvSpPr>
          <p:cNvPr id="176" name="object 8"/>
          <p:cNvSpPr/>
          <p:nvPr/>
        </p:nvSpPr>
        <p:spPr>
          <a:xfrm>
            <a:off x="11277360" y="6473160"/>
            <a:ext cx="228240" cy="19692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CE9F045B-F94D-4A78-A435-F6C383FB1EC4}" type="slidenum">
              <a:rPr lang="en-US" sz="1100" b="0" strike="noStrike" spc="9">
                <a:solidFill>
                  <a:srgbClr val="2D936B"/>
                </a:solidFill>
                <a:latin typeface="Trebuchet MS"/>
              </a:rPr>
              <a:t>8</a:t>
            </a:fld>
            <a:endParaRPr lang="en-IN" sz="1100" b="0" strike="noStrike" spc="-1">
              <a:solidFill>
                <a:srgbClr val="000000"/>
              </a:solidFill>
              <a:latin typeface="Arial"/>
            </a:endParaRPr>
          </a:p>
        </p:txBody>
      </p:sp>
      <p:sp>
        <p:nvSpPr>
          <p:cNvPr id="177" name="TextBox 176"/>
          <p:cNvSpPr txBox="1"/>
          <p:nvPr/>
        </p:nvSpPr>
        <p:spPr>
          <a:xfrm>
            <a:off x="1047240" y="1293480"/>
            <a:ext cx="9212760" cy="4680000"/>
          </a:xfrm>
          <a:prstGeom prst="rect">
            <a:avLst/>
          </a:prstGeom>
          <a:noFill/>
          <a:ln w="0">
            <a:noFill/>
          </a:ln>
        </p:spPr>
        <p:txBody>
          <a:bodyPr lIns="90000" tIns="45000" rIns="90000" bIns="45000" anchor="t">
            <a:noAutofit/>
          </a:bodyPr>
          <a:lstStyle/>
          <a:p>
            <a:pPr algn="just"/>
            <a:endParaRPr lang="en-IN" sz="1800" b="0" strike="noStrike" spc="-1">
              <a:solidFill>
                <a:srgbClr val="000000"/>
              </a:solidFill>
              <a:latin typeface="Arial"/>
            </a:endParaRPr>
          </a:p>
          <a:p>
            <a:pPr algn="just"/>
            <a:r>
              <a:rPr lang="en-IN" sz="1800" b="1" strike="noStrike" spc="-1">
                <a:solidFill>
                  <a:srgbClr val="000000"/>
                </a:solidFill>
                <a:latin typeface="Arial"/>
              </a:rPr>
              <a:t>Two-Factor Authentication</a:t>
            </a:r>
            <a:r>
              <a:rPr lang="en-IN" sz="1800" b="0" strike="noStrike" spc="-1">
                <a:solidFill>
                  <a:srgbClr val="000000"/>
                </a:solidFill>
                <a:latin typeface="Arial"/>
              </a:rPr>
              <a:t> : Implement two-step verification to add an extra layer of security beyond passwords, thwarting keyloggers from compromising your accounts.</a:t>
            </a:r>
          </a:p>
          <a:p>
            <a:pPr algn="just"/>
            <a:endParaRPr lang="en-IN" sz="1800" b="0" strike="noStrike" spc="-1">
              <a:solidFill>
                <a:srgbClr val="000000"/>
              </a:solidFill>
              <a:latin typeface="Arial"/>
            </a:endParaRPr>
          </a:p>
          <a:p>
            <a:pPr algn="just"/>
            <a:r>
              <a:rPr lang="en-IN" sz="1800" b="1" strike="noStrike" spc="-1">
                <a:solidFill>
                  <a:srgbClr val="000000"/>
                </a:solidFill>
                <a:latin typeface="Arial"/>
              </a:rPr>
              <a:t>Secure Operating System</a:t>
            </a:r>
            <a:r>
              <a:rPr lang="en-IN" sz="1800" b="0" strike="noStrike" spc="-1">
                <a:solidFill>
                  <a:srgbClr val="000000"/>
                </a:solidFill>
                <a:latin typeface="Arial"/>
              </a:rPr>
              <a:t> : Opt for secure operating systems with built-in protections against malware, ensuring robust defense mechanisms against keylogging threats.</a:t>
            </a:r>
          </a:p>
          <a:p>
            <a:pPr algn="just"/>
            <a:endParaRPr lang="en-IN" sz="1800" b="0" strike="noStrike" spc="-1">
              <a:solidFill>
                <a:srgbClr val="000000"/>
              </a:solidFill>
              <a:latin typeface="Arial"/>
            </a:endParaRPr>
          </a:p>
          <a:p>
            <a:pPr algn="just"/>
            <a:r>
              <a:rPr lang="en-IN" sz="1800" b="1" strike="noStrike" spc="-1">
                <a:solidFill>
                  <a:srgbClr val="000000"/>
                </a:solidFill>
                <a:latin typeface="Arial"/>
              </a:rPr>
              <a:t>VPN Usage</a:t>
            </a:r>
            <a:r>
              <a:rPr lang="en-IN" sz="1800" b="0" strike="noStrike" spc="-1">
                <a:solidFill>
                  <a:srgbClr val="000000"/>
                </a:solidFill>
                <a:latin typeface="Arial"/>
              </a:rPr>
              <a:t> : Encrypt the internet connection with a VPN to shield the keystrokes from interception, especially on public or unsecured networks.</a:t>
            </a:r>
          </a:p>
          <a:p>
            <a:pPr algn="just"/>
            <a:endParaRPr lang="en-IN" sz="1800" b="0" strike="noStrike" spc="-1">
              <a:solidFill>
                <a:srgbClr val="000000"/>
              </a:solidFill>
              <a:latin typeface="Arial"/>
            </a:endParaRPr>
          </a:p>
          <a:p>
            <a:pPr algn="just"/>
            <a:r>
              <a:rPr lang="en-IN" sz="1800" b="1" strike="noStrike" spc="-1">
                <a:solidFill>
                  <a:srgbClr val="000000"/>
                </a:solidFill>
                <a:latin typeface="Arial"/>
              </a:rPr>
              <a:t>Biometric Authentication</a:t>
            </a:r>
            <a:r>
              <a:rPr lang="en-IN" sz="1800" b="0" strike="noStrike" spc="-1">
                <a:solidFill>
                  <a:srgbClr val="000000"/>
                </a:solidFill>
                <a:latin typeface="Arial"/>
              </a:rPr>
              <a:t> : Enhance security with biometric authentication methods </a:t>
            </a:r>
          </a:p>
          <a:p>
            <a:pPr algn="just"/>
            <a:endParaRPr lang="en-IN" sz="1800" b="0" strike="noStrike" spc="-1">
              <a:solidFill>
                <a:srgbClr val="000000"/>
              </a:solidFill>
              <a:latin typeface="Arial"/>
            </a:endParaRPr>
          </a:p>
          <a:p>
            <a:pPr algn="just"/>
            <a:r>
              <a:rPr lang="en-IN" sz="1800" b="1" strike="noStrike" spc="-1">
                <a:solidFill>
                  <a:srgbClr val="000000"/>
                </a:solidFill>
                <a:latin typeface="Arial"/>
              </a:rPr>
              <a:t> Comprehensive Protection </a:t>
            </a:r>
            <a:r>
              <a:rPr lang="en-IN" sz="1800" b="0" strike="noStrike" spc="-1">
                <a:solidFill>
                  <a:srgbClr val="000000"/>
                </a:solidFill>
                <a:latin typeface="Arial"/>
              </a:rPr>
              <a:t>: Integrates multiple strategies to provide layered defense against keyloggers and other cyber threats.</a:t>
            </a: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object 2"/>
          <p:cNvSpPr/>
          <p:nvPr/>
        </p:nvSpPr>
        <p:spPr>
          <a:xfrm>
            <a:off x="752400" y="6486120"/>
            <a:ext cx="1773360" cy="162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endParaRPr lang="en-IN" sz="1800" b="0" strike="noStrike" spc="-1">
              <a:solidFill>
                <a:srgbClr val="000000"/>
              </a:solidFill>
              <a:latin typeface="Arial"/>
            </a:endParaRPr>
          </a:p>
        </p:txBody>
      </p:sp>
      <p:pic>
        <p:nvPicPr>
          <p:cNvPr id="179" name="object 6"/>
          <p:cNvPicPr/>
          <p:nvPr/>
        </p:nvPicPr>
        <p:blipFill>
          <a:blip r:embed="rId2"/>
          <a:stretch/>
        </p:blipFill>
        <p:spPr>
          <a:xfrm>
            <a:off x="1666800" y="6467400"/>
            <a:ext cx="75960" cy="177480"/>
          </a:xfrm>
          <a:prstGeom prst="rect">
            <a:avLst/>
          </a:prstGeom>
          <a:ln w="0">
            <a:noFill/>
          </a:ln>
        </p:spPr>
      </p:pic>
      <p:sp>
        <p:nvSpPr>
          <p:cNvPr id="180" name="object 7"/>
          <p:cNvSpPr/>
          <p:nvPr/>
        </p:nvSpPr>
        <p:spPr>
          <a:xfrm>
            <a:off x="739800" y="1368000"/>
            <a:ext cx="281160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defTabSz="914400">
              <a:lnSpc>
                <a:spcPct val="100000"/>
              </a:lnSpc>
              <a:spcBef>
                <a:spcPts val="99"/>
              </a:spcBef>
            </a:pPr>
            <a:endParaRPr lang="en-IN" sz="1800" b="0" strike="noStrike" spc="-1">
              <a:solidFill>
                <a:srgbClr val="000000"/>
              </a:solidFill>
              <a:latin typeface="Arial"/>
            </a:endParaRPr>
          </a:p>
        </p:txBody>
      </p:sp>
      <p:sp>
        <p:nvSpPr>
          <p:cNvPr id="181" name="object 9"/>
          <p:cNvSpPr/>
          <p:nvPr/>
        </p:nvSpPr>
        <p:spPr>
          <a:xfrm>
            <a:off x="11277360" y="6473160"/>
            <a:ext cx="228240" cy="19692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11729A2F-D5A2-48A9-B854-29FF1BEE4011}" type="slidenum">
              <a:rPr lang="en-US" sz="1100" b="0" strike="noStrike" spc="9">
                <a:solidFill>
                  <a:srgbClr val="2D936B"/>
                </a:solidFill>
                <a:latin typeface="Trebuchet MS"/>
              </a:rPr>
              <a:t>9</a:t>
            </a:fld>
            <a:endParaRPr lang="en-IN" sz="1100" b="0" strike="noStrike" spc="-1">
              <a:solidFill>
                <a:srgbClr val="000000"/>
              </a:solidFill>
              <a:latin typeface="Arial"/>
            </a:endParaRPr>
          </a:p>
        </p:txBody>
      </p:sp>
      <p:sp>
        <p:nvSpPr>
          <p:cNvPr id="182" name="object 8"/>
          <p:cNvSpPr/>
          <p:nvPr/>
        </p:nvSpPr>
        <p:spPr>
          <a:xfrm>
            <a:off x="739800" y="291240"/>
            <a:ext cx="5020200" cy="40968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defTabSz="914400">
              <a:lnSpc>
                <a:spcPct val="100000"/>
              </a:lnSpc>
              <a:spcBef>
                <a:spcPts val="105"/>
              </a:spcBef>
            </a:pPr>
            <a:r>
              <a:rPr lang="en-US" sz="2600" b="1" strike="noStrike" spc="12">
                <a:solidFill>
                  <a:schemeClr val="dk1"/>
                </a:solidFill>
                <a:latin typeface="Trebuchet MS"/>
              </a:rPr>
              <a:t>M</a:t>
            </a:r>
            <a:r>
              <a:rPr lang="en-US" sz="2600" b="1" strike="noStrike" spc="-1">
                <a:solidFill>
                  <a:schemeClr val="dk1"/>
                </a:solidFill>
                <a:latin typeface="Trebuchet MS"/>
              </a:rPr>
              <a:t>O</a:t>
            </a:r>
            <a:r>
              <a:rPr lang="en-US" sz="2600" b="1" strike="noStrike" spc="-15">
                <a:solidFill>
                  <a:schemeClr val="dk1"/>
                </a:solidFill>
                <a:latin typeface="Trebuchet MS"/>
              </a:rPr>
              <a:t>D</a:t>
            </a:r>
            <a:r>
              <a:rPr lang="en-US" sz="2600" b="1" strike="noStrike" spc="-35">
                <a:solidFill>
                  <a:schemeClr val="dk1"/>
                </a:solidFill>
                <a:latin typeface="Trebuchet MS"/>
              </a:rPr>
              <a:t>E</a:t>
            </a:r>
            <a:r>
              <a:rPr lang="en-US" sz="2600" b="1" strike="noStrike" spc="-32">
                <a:solidFill>
                  <a:schemeClr val="dk1"/>
                </a:solidFill>
                <a:latin typeface="Trebuchet MS"/>
              </a:rPr>
              <a:t>LL</a:t>
            </a:r>
            <a:r>
              <a:rPr lang="en-US" sz="2600" b="1" strike="noStrike" spc="-7">
                <a:solidFill>
                  <a:schemeClr val="dk1"/>
                </a:solidFill>
                <a:latin typeface="Trebuchet MS"/>
              </a:rPr>
              <a:t>I</a:t>
            </a:r>
            <a:r>
              <a:rPr lang="en-US" sz="2600" b="1" strike="noStrike" spc="29">
                <a:solidFill>
                  <a:schemeClr val="dk1"/>
                </a:solidFill>
                <a:latin typeface="Trebuchet MS"/>
              </a:rPr>
              <a:t>N</a:t>
            </a:r>
            <a:r>
              <a:rPr lang="en-US" sz="2600" b="1" strike="noStrike" spc="4">
                <a:solidFill>
                  <a:schemeClr val="dk1"/>
                </a:solidFill>
                <a:latin typeface="Trebuchet MS"/>
              </a:rPr>
              <a:t>G</a:t>
            </a:r>
            <a:endParaRPr lang="en-IN" sz="2600" b="0" strike="noStrike" spc="-1">
              <a:solidFill>
                <a:srgbClr val="000000"/>
              </a:solidFill>
              <a:latin typeface="Arial"/>
            </a:endParaRPr>
          </a:p>
        </p:txBody>
      </p:sp>
      <p:sp>
        <p:nvSpPr>
          <p:cNvPr id="183" name="TextBox 182"/>
          <p:cNvSpPr txBox="1"/>
          <p:nvPr/>
        </p:nvSpPr>
        <p:spPr>
          <a:xfrm>
            <a:off x="720000" y="1080000"/>
            <a:ext cx="12147120" cy="4755960"/>
          </a:xfrm>
          <a:prstGeom prst="rect">
            <a:avLst/>
          </a:prstGeom>
          <a:noFill/>
          <a:ln w="0">
            <a:noFill/>
          </a:ln>
        </p:spPr>
        <p:txBody>
          <a:bodyPr lIns="90000" tIns="45000" rIns="90000" bIns="45000" anchor="t">
            <a:noAutofit/>
          </a:bodyPr>
          <a:lstStyle/>
          <a:p>
            <a:r>
              <a:rPr lang="en-IN" sz="1800" b="0" strike="noStrike" spc="-1">
                <a:solidFill>
                  <a:srgbClr val="002060"/>
                </a:solidFill>
                <a:latin typeface="Calibri"/>
                <a:ea typeface="DejaVu Sans"/>
              </a:rPr>
              <a:t>Install required python libraries in command prompt like, </a:t>
            </a:r>
            <a:endParaRPr lang="en-IN" sz="1800" b="0" strike="noStrike" spc="-1">
              <a:solidFill>
                <a:srgbClr val="000000"/>
              </a:solidFill>
              <a:latin typeface="Arial"/>
            </a:endParaRPr>
          </a:p>
          <a:p>
            <a:r>
              <a:rPr lang="en-IN" sz="1800" b="1" strike="noStrike" spc="-1">
                <a:solidFill>
                  <a:srgbClr val="000000"/>
                </a:solidFill>
                <a:latin typeface="Calibri"/>
                <a:ea typeface="DejaVu Sans"/>
              </a:rPr>
              <a:t>           1. pip install pynput     2. pip install json</a:t>
            </a:r>
            <a:endParaRPr lang="en-IN" sz="1800" b="0" strike="noStrike" spc="-1">
              <a:solidFill>
                <a:srgbClr val="000000"/>
              </a:solidFill>
              <a:latin typeface="Arial"/>
            </a:endParaRPr>
          </a:p>
          <a:p>
            <a:pPr marL="216000" indent="-216000">
              <a:buClr>
                <a:srgbClr val="000000"/>
              </a:buClr>
              <a:buSzPct val="45000"/>
              <a:buFont typeface="Wingdings" charset="2"/>
              <a:buChar char=""/>
            </a:pPr>
            <a:endParaRPr lang="en-IN" sz="1800" b="0" strike="noStrike" spc="-1">
              <a:solidFill>
                <a:srgbClr val="000000"/>
              </a:solidFill>
              <a:latin typeface="Arial"/>
            </a:endParaRPr>
          </a:p>
          <a:p>
            <a:pPr marL="216000" indent="-216000">
              <a:buClr>
                <a:srgbClr val="000000"/>
              </a:buClr>
              <a:buSzPct val="45000"/>
              <a:buFont typeface="Wingdings" charset="2"/>
              <a:buChar char=""/>
            </a:pPr>
            <a:r>
              <a:rPr lang="en-US" sz="1800" b="1" strike="noStrike" spc="-1">
                <a:solidFill>
                  <a:srgbClr val="355269"/>
                </a:solidFill>
                <a:latin typeface="Calibri"/>
                <a:ea typeface="DejaVu Sans"/>
              </a:rPr>
              <a:t>Initialization  of keylogger</a:t>
            </a:r>
            <a:r>
              <a:rPr lang="en-US" sz="1800" b="1" i="1" strike="noStrike" spc="-1">
                <a:solidFill>
                  <a:srgbClr val="D60093"/>
                </a:solidFill>
                <a:latin typeface="Calibri"/>
                <a:ea typeface="DejaVu Sans"/>
              </a:rPr>
              <a:t> </a:t>
            </a:r>
            <a:r>
              <a:rPr lang="en-US" sz="1800" b="0" i="1" strike="noStrike" spc="-1">
                <a:solidFill>
                  <a:srgbClr val="000000"/>
                </a:solidFill>
                <a:latin typeface="Calibri"/>
                <a:ea typeface="DejaVu Sans"/>
              </a:rPr>
              <a:t>:</a:t>
            </a:r>
            <a:br>
              <a:rPr sz="1800"/>
            </a:br>
            <a:r>
              <a:rPr lang="en-US" sz="1800" b="0" strike="noStrike" spc="-1">
                <a:solidFill>
                  <a:srgbClr val="1F497D"/>
                </a:solidFill>
                <a:latin typeface="Calibri"/>
                <a:ea typeface="DejaVu Sans"/>
              </a:rPr>
              <a:t>Set up the main GUI window.</a:t>
            </a:r>
            <a:br>
              <a:rPr sz="1800"/>
            </a:br>
            <a:r>
              <a:rPr lang="en-US" sz="1800" b="0" strike="noStrike" spc="-1">
                <a:solidFill>
                  <a:srgbClr val="1F497D"/>
                </a:solidFill>
                <a:latin typeface="Calibri"/>
                <a:ea typeface="DejaVu Sans"/>
              </a:rPr>
              <a:t>Initialize global variables for key logging.</a:t>
            </a:r>
            <a:endParaRPr lang="en-IN" sz="1800" b="0" strike="noStrike" spc="-1">
              <a:solidFill>
                <a:srgbClr val="000000"/>
              </a:solidFill>
              <a:latin typeface="Arial"/>
            </a:endParaRPr>
          </a:p>
          <a:p>
            <a:pPr marL="216000" indent="-216000">
              <a:buClr>
                <a:srgbClr val="000000"/>
              </a:buClr>
              <a:buSzPct val="45000"/>
              <a:buFont typeface="Wingdings" charset="2"/>
              <a:buChar char=""/>
            </a:pPr>
            <a:endParaRPr lang="en-IN" sz="1800" b="0" strike="noStrike" spc="-1">
              <a:solidFill>
                <a:srgbClr val="000000"/>
              </a:solidFill>
              <a:latin typeface="Arial"/>
            </a:endParaRPr>
          </a:p>
          <a:p>
            <a:pPr marL="216000" indent="-216000">
              <a:buClr>
                <a:srgbClr val="000000"/>
              </a:buClr>
              <a:buSzPct val="45000"/>
              <a:buFont typeface="Wingdings" charset="2"/>
              <a:buChar char=""/>
            </a:pPr>
            <a:r>
              <a:rPr lang="en-US" sz="1800" b="1" strike="noStrike" spc="-1">
                <a:solidFill>
                  <a:srgbClr val="355269"/>
                </a:solidFill>
                <a:latin typeface="Calibri"/>
                <a:ea typeface="DejaVu Sans"/>
              </a:rPr>
              <a:t>Capturing of keystrokes</a:t>
            </a:r>
            <a:r>
              <a:rPr lang="en-US" sz="1800" b="1" i="1" strike="noStrike" spc="-1">
                <a:solidFill>
                  <a:srgbClr val="D60093"/>
                </a:solidFill>
                <a:latin typeface="Calibri"/>
                <a:ea typeface="DejaVu Sans"/>
              </a:rPr>
              <a:t> </a:t>
            </a:r>
            <a:r>
              <a:rPr lang="en-US" sz="1800" b="0" i="1" strike="noStrike" spc="-1">
                <a:solidFill>
                  <a:srgbClr val="D60093"/>
                </a:solidFill>
                <a:latin typeface="Calibri"/>
                <a:ea typeface="DejaVu Sans"/>
              </a:rPr>
              <a:t>:</a:t>
            </a:r>
            <a:br>
              <a:rPr sz="1800"/>
            </a:br>
            <a:r>
              <a:rPr lang="en-US" sz="1800" b="0" strike="noStrike" spc="-1">
                <a:solidFill>
                  <a:srgbClr val="1F497D"/>
                </a:solidFill>
                <a:latin typeface="Calibri"/>
                <a:ea typeface="DejaVu Sans"/>
              </a:rPr>
              <a:t>Start capturing key events when the "Start" button is pressed.</a:t>
            </a:r>
            <a:br>
              <a:rPr sz="1800"/>
            </a:br>
            <a:r>
              <a:rPr lang="en-US" sz="1800" b="0" strike="noStrike" spc="-1">
                <a:solidFill>
                  <a:srgbClr val="1F497D"/>
                </a:solidFill>
                <a:latin typeface="Calibri"/>
                <a:ea typeface="DejaVu Sans"/>
              </a:rPr>
              <a:t>Log key press and release events.</a:t>
            </a:r>
            <a:endParaRPr lang="en-IN" sz="1800" b="0" strike="noStrike" spc="-1">
              <a:solidFill>
                <a:srgbClr val="000000"/>
              </a:solidFill>
              <a:latin typeface="Arial"/>
            </a:endParaRPr>
          </a:p>
          <a:p>
            <a:pPr marL="216000" indent="-216000">
              <a:buClr>
                <a:srgbClr val="000000"/>
              </a:buClr>
              <a:buSzPct val="45000"/>
              <a:buFont typeface="Wingdings" charset="2"/>
              <a:buChar char=""/>
            </a:pPr>
            <a:r>
              <a:rPr lang="en-US" sz="1800" b="1" strike="noStrike" spc="-1">
                <a:solidFill>
                  <a:srgbClr val="355269"/>
                </a:solidFill>
                <a:latin typeface="Calibri"/>
                <a:ea typeface="DejaVu Sans"/>
              </a:rPr>
              <a:t>Data Logging into text files</a:t>
            </a:r>
            <a:r>
              <a:rPr lang="en-US" sz="1800" b="1" i="1" strike="noStrike" spc="-1">
                <a:solidFill>
                  <a:srgbClr val="D60093"/>
                </a:solidFill>
                <a:latin typeface="Calibri"/>
                <a:ea typeface="DejaVu Sans"/>
              </a:rPr>
              <a:t>  </a:t>
            </a:r>
            <a:r>
              <a:rPr lang="en-US" sz="1800" b="0" i="1" strike="noStrike" spc="-1">
                <a:solidFill>
                  <a:srgbClr val="D60093"/>
                </a:solidFill>
                <a:latin typeface="Calibri"/>
                <a:ea typeface="DejaVu Sans"/>
              </a:rPr>
              <a:t>:</a:t>
            </a:r>
            <a:br>
              <a:rPr sz="1800"/>
            </a:br>
            <a:r>
              <a:rPr lang="en-US" sz="1800" b="0" strike="noStrike" spc="-1">
                <a:solidFill>
                  <a:srgbClr val="1F497D"/>
                </a:solidFill>
                <a:latin typeface="Calibri"/>
                <a:ea typeface="DejaVu Sans"/>
              </a:rPr>
              <a:t> update text and Json log files with captured key events.</a:t>
            </a:r>
            <a:endParaRPr lang="en-IN" sz="1800" b="0" strike="noStrike" spc="-1">
              <a:solidFill>
                <a:srgbClr val="000000"/>
              </a:solidFill>
              <a:latin typeface="Arial"/>
            </a:endParaRPr>
          </a:p>
          <a:p>
            <a:pPr marL="216000" indent="-216000">
              <a:buClr>
                <a:srgbClr val="000000"/>
              </a:buClr>
              <a:buSzPct val="45000"/>
              <a:buFont typeface="Wingdings" charset="2"/>
              <a:buChar char=""/>
            </a:pPr>
            <a:r>
              <a:rPr lang="en-US" sz="1800" b="1" strike="noStrike" spc="-1">
                <a:solidFill>
                  <a:srgbClr val="355269"/>
                </a:solidFill>
                <a:latin typeface="Calibri"/>
                <a:ea typeface="DejaVu Sans"/>
              </a:rPr>
              <a:t>Stop Logging</a:t>
            </a:r>
            <a:r>
              <a:rPr lang="en-US" sz="1800" b="1" i="1" strike="noStrike" spc="-1">
                <a:solidFill>
                  <a:srgbClr val="D60093"/>
                </a:solidFill>
                <a:latin typeface="Calibri"/>
                <a:ea typeface="DejaVu Sans"/>
              </a:rPr>
              <a:t>  </a:t>
            </a:r>
            <a:r>
              <a:rPr lang="en-US" sz="1800" b="0" i="1" strike="noStrike" spc="-1">
                <a:solidFill>
                  <a:srgbClr val="000000"/>
                </a:solidFill>
                <a:latin typeface="Calibri"/>
                <a:ea typeface="DejaVu Sans"/>
              </a:rPr>
              <a:t>:</a:t>
            </a:r>
            <a:br>
              <a:rPr sz="1800"/>
            </a:br>
            <a:r>
              <a:rPr lang="en-US" sz="1800" b="0" strike="noStrike" spc="-1">
                <a:solidFill>
                  <a:srgbClr val="1F497D"/>
                </a:solidFill>
                <a:latin typeface="Calibri"/>
                <a:ea typeface="DejaVu Sans"/>
              </a:rPr>
              <a:t>Stop capturing key events when the "Stop" button is pressed.</a:t>
            </a:r>
            <a:br>
              <a:rPr sz="1800"/>
            </a:br>
            <a:r>
              <a:rPr lang="en-IN" sz="1800" b="0" strike="noStrike" spc="-1">
                <a:solidFill>
                  <a:srgbClr val="000000"/>
                </a:solidFill>
                <a:latin typeface="Calibri"/>
                <a:ea typeface="DejaVu Sans"/>
              </a:rPr>
              <a:t> </a:t>
            </a:r>
            <a:endParaRPr lang="en-IN" sz="1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716</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12</vt:i4>
      </vt:variant>
    </vt:vector>
  </HeadingPairs>
  <TitlesOfParts>
    <vt:vector size="23" baseType="lpstr">
      <vt:lpstr>Arial</vt:lpstr>
      <vt:lpstr>Calibri</vt:lpstr>
      <vt:lpstr>Symbol</vt:lpstr>
      <vt:lpstr>Times New Roman</vt:lpstr>
      <vt:lpstr>Trebuchet MS</vt:lpstr>
      <vt:lpstr>Wingdings</vt:lpstr>
      <vt:lpstr>Office Theme</vt:lpstr>
      <vt:lpstr>Office Theme</vt:lpstr>
      <vt:lpstr>Office Theme</vt:lpstr>
      <vt:lpstr>Office Theme</vt:lpstr>
      <vt:lpstr>Office Theme</vt:lpstr>
      <vt:lpstr>Amrutha Vunnam </vt:lpstr>
      <vt:lpstr> Keylogger and Security</vt:lpstr>
      <vt:lpstr>AGENDA    </vt:lpstr>
      <vt:lpstr>PowerPoint Presentation</vt:lpstr>
      <vt:lpstr>PowerPoint Presentation</vt:lpstr>
      <vt:lpstr>WHO ARE THE END USERS?</vt:lpstr>
      <vt:lpstr> SOLUTION AND ITS VALUE PROPOSITION</vt:lpstr>
      <vt:lpstr>THE WOW IN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ammu chowdary</cp:lastModifiedBy>
  <cp:revision>4</cp:revision>
  <dcterms:created xsi:type="dcterms:W3CDTF">2024-06-03T05:48:59Z</dcterms:created>
  <dcterms:modified xsi:type="dcterms:W3CDTF">2024-06-21T12:41:59Z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PresentationFormat">
    <vt:lpwstr>Widescreen</vt:lpwstr>
  </property>
  <property fmtid="{D5CDD505-2E9C-101B-9397-08002B2CF9AE}" pid="5" name="Slides">
    <vt:i4>10</vt:i4>
  </property>
</Properties>
</file>