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4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5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ndey1296/MusicHost-Fronte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7B1B-2796-4A75-B663-C1027D8C0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19271"/>
            <a:ext cx="5989983" cy="288631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Integrated Project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E0E4-9D0C-404F-BBE8-1A5A1FA32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429000"/>
            <a:ext cx="4078800" cy="288631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700" b="1" dirty="0"/>
              <a:t>Team Members </a:t>
            </a:r>
            <a:r>
              <a:rPr lang="en-US" sz="1700" b="1"/>
              <a:t>(GB 7)</a:t>
            </a:r>
            <a:endParaRPr lang="en-US" sz="1700" b="1" dirty="0"/>
          </a:p>
          <a:p>
            <a:pPr algn="l">
              <a:lnSpc>
                <a:spcPct val="140000"/>
              </a:lnSpc>
            </a:pPr>
            <a:r>
              <a:rPr lang="en-US" sz="1700" dirty="0" err="1"/>
              <a:t>Shivant</a:t>
            </a:r>
            <a:r>
              <a:rPr lang="en-US" sz="1700" dirty="0"/>
              <a:t> Pandey (Y, 1811981296)</a:t>
            </a:r>
          </a:p>
          <a:p>
            <a:pPr algn="l">
              <a:lnSpc>
                <a:spcPct val="140000"/>
              </a:lnSpc>
            </a:pPr>
            <a:r>
              <a:rPr lang="en-US" sz="1700" dirty="0"/>
              <a:t>Narayan Singla (Y, 1811981197)</a:t>
            </a:r>
          </a:p>
          <a:p>
            <a:pPr algn="l">
              <a:lnSpc>
                <a:spcPct val="140000"/>
              </a:lnSpc>
            </a:pPr>
            <a:r>
              <a:rPr lang="en-US" sz="1700" dirty="0"/>
              <a:t>Ashish Kumar (Y, 1811981075)</a:t>
            </a:r>
          </a:p>
          <a:p>
            <a:pPr algn="l">
              <a:lnSpc>
                <a:spcPct val="140000"/>
              </a:lnSpc>
            </a:pPr>
            <a:r>
              <a:rPr lang="en-US" sz="1700" dirty="0" err="1"/>
              <a:t>Gurucharan</a:t>
            </a:r>
            <a:r>
              <a:rPr lang="en-US" sz="1700" dirty="0"/>
              <a:t> </a:t>
            </a:r>
            <a:r>
              <a:rPr lang="en-US" sz="1700" dirty="0" err="1"/>
              <a:t>Maparu</a:t>
            </a:r>
            <a:r>
              <a:rPr lang="en-US" sz="1700" dirty="0"/>
              <a:t> (Y, 1811981135)</a:t>
            </a:r>
          </a:p>
          <a:p>
            <a:pPr algn="l">
              <a:lnSpc>
                <a:spcPct val="140000"/>
              </a:lnSpc>
            </a:pPr>
            <a:r>
              <a:rPr lang="en-US" sz="1700" dirty="0"/>
              <a:t>Riya </a:t>
            </a:r>
            <a:r>
              <a:rPr lang="en-US" sz="1700" dirty="0" err="1"/>
              <a:t>Panhotra</a:t>
            </a:r>
            <a:r>
              <a:rPr lang="en-US" sz="1700" dirty="0"/>
              <a:t> (W, 1811981262)</a:t>
            </a:r>
          </a:p>
        </p:txBody>
      </p:sp>
      <p:pic>
        <p:nvPicPr>
          <p:cNvPr id="1026" name="Picture 2" descr="Chitkara University - YouTube">
            <a:extLst>
              <a:ext uri="{FF2B5EF4-FFF2-40B4-BE49-F238E27FC236}">
                <a16:creationId xmlns:a16="http://schemas.microsoft.com/office/drawing/2014/main" id="{B53ABAC7-665C-469F-A9EB-6998A6BD9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901" b="-1"/>
          <a:stretch/>
        </p:blipFill>
        <p:spPr bwMode="auto">
          <a:xfrm>
            <a:off x="6096001" y="540033"/>
            <a:ext cx="55550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9ECE-586E-45DE-BB4B-F3677484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Technologies Used</a:t>
            </a:r>
            <a:endParaRPr lang="en-IN" sz="40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0BD1-FA39-40EE-9543-A4BD27CC1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Frontend Technologies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475E-3267-454F-A893-3907891521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REACT 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425F3-C59F-4D6E-8FA9-F2D6AC08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BACKEND TECHNOLOGIES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91AC8-D03F-41BD-873C-3DDE6A9628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SPRINGBOOT</a:t>
            </a:r>
          </a:p>
          <a:p>
            <a:r>
              <a:rPr lang="en-US" dirty="0"/>
              <a:t>PostgreSQL (Database)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4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DA74-3B95-41BC-8AC7-4DE3DBC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395289"/>
            <a:ext cx="10380965" cy="1112836"/>
          </a:xfrm>
        </p:spPr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b="1" u="sng" dirty="0"/>
              <a:t>Insights about IP Project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3D51-2917-4729-B4FA-D01C2222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to complete the Project –  18 days</a:t>
            </a:r>
          </a:p>
          <a:p>
            <a:r>
              <a:rPr lang="en-US" dirty="0"/>
              <a:t>Editors used for Frontend and Backend : IntelliJ Idea, Visual Studio Code</a:t>
            </a:r>
          </a:p>
          <a:p>
            <a:r>
              <a:rPr lang="en-US" b="1" dirty="0" err="1"/>
              <a:t>Github</a:t>
            </a:r>
            <a:r>
              <a:rPr lang="en-US" b="1" dirty="0"/>
              <a:t> Repo Link – </a:t>
            </a:r>
          </a:p>
          <a:p>
            <a:r>
              <a:rPr lang="en-US" b="1" dirty="0"/>
              <a:t>1. </a:t>
            </a:r>
            <a:r>
              <a:rPr lang="en-US" b="1" dirty="0">
                <a:hlinkClick r:id="rId2"/>
              </a:rPr>
              <a:t>https://github.com/spandey1296/MusicHost-Frontend</a:t>
            </a:r>
            <a:endParaRPr lang="en-US" b="1" dirty="0"/>
          </a:p>
          <a:p>
            <a:r>
              <a:rPr lang="en-US" b="1" dirty="0"/>
              <a:t>2. https://github.com/spandey1296/TrailHost</a:t>
            </a:r>
          </a:p>
          <a:p>
            <a:r>
              <a:rPr lang="en-US" dirty="0"/>
              <a:t>Deployment on Heroku and AWS.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7955D-E2A0-41FF-B15D-5284CF235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400" y="395289"/>
            <a:ext cx="6328800" cy="11128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b="1" u="sng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22D0A-7C6B-4D75-8F92-6E209D48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400" y="1864801"/>
            <a:ext cx="6328800" cy="481177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User Sign up/ Login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User Authentication with </a:t>
            </a:r>
            <a:r>
              <a:rPr lang="en-US" sz="2000" b="1" dirty="0" err="1"/>
              <a:t>jwt</a:t>
            </a:r>
            <a:r>
              <a:rPr lang="en-US" sz="2000" b="1" dirty="0"/>
              <a:t> token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Upload media files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Access Uploaded files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Navigation Bar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Search bar to navigate</a:t>
            </a:r>
          </a:p>
          <a:p>
            <a:pPr algn="l">
              <a:lnSpc>
                <a:spcPct val="140000"/>
              </a:lnSpc>
            </a:pPr>
            <a:endParaRPr lang="en-US" sz="2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FFCBD6C-5984-49E3-ABC9-2F9FCB8D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6E-360A-4E8E-9265-FE0C7AA9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10213200" cy="590550"/>
          </a:xfrm>
        </p:spPr>
        <p:txBody>
          <a:bodyPr/>
          <a:lstStyle/>
          <a:p>
            <a:r>
              <a:rPr lang="en-US" b="1" dirty="0"/>
              <a:t>Signup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1988E-17EE-496D-98D4-613FEA2AC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192000" cy="6257925"/>
          </a:xfrm>
        </p:spPr>
      </p:pic>
    </p:spTree>
    <p:extLst>
      <p:ext uri="{BB962C8B-B14F-4D97-AF65-F5344CB8AC3E}">
        <p14:creationId xmlns:p14="http://schemas.microsoft.com/office/powerpoint/2010/main" val="23599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95F9-C37F-4D8E-9923-9FE61C6D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3200" cy="638175"/>
          </a:xfrm>
        </p:spPr>
        <p:txBody>
          <a:bodyPr/>
          <a:lstStyle/>
          <a:p>
            <a:r>
              <a:rPr lang="en-IN" b="1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54C47-DCA4-44BA-8D7B-1175B3F4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6219825"/>
          </a:xfrm>
        </p:spPr>
      </p:pic>
    </p:spTree>
    <p:extLst>
      <p:ext uri="{BB962C8B-B14F-4D97-AF65-F5344CB8AC3E}">
        <p14:creationId xmlns:p14="http://schemas.microsoft.com/office/powerpoint/2010/main" val="31116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9AEE-546D-4581-B84C-EADC7051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10213200" cy="619125"/>
          </a:xfrm>
        </p:spPr>
        <p:txBody>
          <a:bodyPr/>
          <a:lstStyle/>
          <a:p>
            <a:r>
              <a:rPr lang="en-US" b="1" dirty="0"/>
              <a:t>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0C9F7-A665-474A-8AE9-B1866E978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12192000" cy="6229349"/>
          </a:xfrm>
        </p:spPr>
      </p:pic>
    </p:spTree>
    <p:extLst>
      <p:ext uri="{BB962C8B-B14F-4D97-AF65-F5344CB8AC3E}">
        <p14:creationId xmlns:p14="http://schemas.microsoft.com/office/powerpoint/2010/main" val="25066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383-1C0C-42A2-846E-8EEDEADE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"/>
            <a:ext cx="10213200" cy="695325"/>
          </a:xfrm>
        </p:spPr>
        <p:txBody>
          <a:bodyPr/>
          <a:lstStyle/>
          <a:p>
            <a:r>
              <a:rPr lang="en-US" b="1" dirty="0"/>
              <a:t>Upload Music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BB6CC-4FDF-47F9-BCCD-E9ECE05C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6"/>
            <a:ext cx="12191999" cy="6143624"/>
          </a:xfrm>
        </p:spPr>
      </p:pic>
    </p:spTree>
    <p:extLst>
      <p:ext uri="{BB962C8B-B14F-4D97-AF65-F5344CB8AC3E}">
        <p14:creationId xmlns:p14="http://schemas.microsoft.com/office/powerpoint/2010/main" val="290209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0C33-5BF4-48EA-BC20-D6DFAA5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3200" cy="657225"/>
          </a:xfrm>
        </p:spPr>
        <p:txBody>
          <a:bodyPr/>
          <a:lstStyle/>
          <a:p>
            <a:r>
              <a:rPr lang="en-US" b="1" dirty="0"/>
              <a:t>All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C5286-B938-45BA-887C-0C1C166C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4"/>
            <a:ext cx="12192000" cy="6200775"/>
          </a:xfrm>
        </p:spPr>
      </p:pic>
    </p:spTree>
    <p:extLst>
      <p:ext uri="{BB962C8B-B14F-4D97-AF65-F5344CB8AC3E}">
        <p14:creationId xmlns:p14="http://schemas.microsoft.com/office/powerpoint/2010/main" val="25685389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Goudy Old Style</vt:lpstr>
      <vt:lpstr>Wingdings</vt:lpstr>
      <vt:lpstr>FrostyVTI</vt:lpstr>
      <vt:lpstr>Integrated Project  on  Project Title</vt:lpstr>
      <vt:lpstr>Technologies Used</vt:lpstr>
      <vt:lpstr> Insights about IP Project</vt:lpstr>
      <vt:lpstr>Key Features</vt:lpstr>
      <vt:lpstr>Signup</vt:lpstr>
      <vt:lpstr>Login</vt:lpstr>
      <vt:lpstr>Home</vt:lpstr>
      <vt:lpstr>Upload Music</vt:lpstr>
      <vt:lpstr>All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 on  Project Title</dc:title>
  <dc:creator>Nitika Sharma</dc:creator>
  <cp:lastModifiedBy>Narayan</cp:lastModifiedBy>
  <cp:revision>10</cp:revision>
  <dcterms:created xsi:type="dcterms:W3CDTF">2021-06-12T10:41:50Z</dcterms:created>
  <dcterms:modified xsi:type="dcterms:W3CDTF">2021-06-13T14:31:44Z</dcterms:modified>
</cp:coreProperties>
</file>