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142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6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8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1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35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9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35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95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4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47B1B-2796-4A75-B663-C1027D8C0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17" y="119271"/>
            <a:ext cx="5989983" cy="2886310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sz="32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Integrated Project </a:t>
            </a:r>
            <a:br>
              <a:rPr lang="en-US" sz="32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 </a:t>
            </a:r>
            <a:br>
              <a:rPr lang="en-US" sz="32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EE0E4-9D0C-404F-BBE8-1A5A1FA32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3429000"/>
            <a:ext cx="4078800" cy="2886311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700" b="1"/>
              <a:t>Team Members (Group Code)</a:t>
            </a:r>
          </a:p>
          <a:p>
            <a:pPr algn="l">
              <a:lnSpc>
                <a:spcPct val="140000"/>
              </a:lnSpc>
            </a:pPr>
            <a:r>
              <a:rPr lang="en-US" sz="1700"/>
              <a:t>Team_member 1 (Section, Roll no.)</a:t>
            </a:r>
          </a:p>
          <a:p>
            <a:pPr algn="l">
              <a:lnSpc>
                <a:spcPct val="140000"/>
              </a:lnSpc>
            </a:pPr>
            <a:r>
              <a:rPr lang="en-US" sz="1700"/>
              <a:t>Team_member 2 (Section, Roll no.)</a:t>
            </a:r>
          </a:p>
          <a:p>
            <a:pPr algn="l">
              <a:lnSpc>
                <a:spcPct val="140000"/>
              </a:lnSpc>
            </a:pPr>
            <a:r>
              <a:rPr lang="en-US" sz="1700"/>
              <a:t>Team_member 3 (Section, Roll no.)</a:t>
            </a:r>
          </a:p>
          <a:p>
            <a:pPr algn="l">
              <a:lnSpc>
                <a:spcPct val="140000"/>
              </a:lnSpc>
            </a:pPr>
            <a:r>
              <a:rPr lang="en-US" sz="1700"/>
              <a:t>Team_member 4 (Section, Roll no.)</a:t>
            </a:r>
          </a:p>
          <a:p>
            <a:pPr algn="l">
              <a:lnSpc>
                <a:spcPct val="140000"/>
              </a:lnSpc>
            </a:pPr>
            <a:r>
              <a:rPr lang="en-US" sz="1700"/>
              <a:t>Team_member 5 (Section, Roll no.)</a:t>
            </a:r>
            <a:endParaRPr lang="en-US" sz="1700" dirty="0"/>
          </a:p>
        </p:txBody>
      </p:sp>
      <p:pic>
        <p:nvPicPr>
          <p:cNvPr id="1026" name="Picture 2" descr="Chitkara University - YouTube">
            <a:extLst>
              <a:ext uri="{FF2B5EF4-FFF2-40B4-BE49-F238E27FC236}">
                <a16:creationId xmlns:a16="http://schemas.microsoft.com/office/drawing/2014/main" id="{B53ABAC7-665C-469F-A9EB-6998A6BD9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r="1901" b="-1"/>
          <a:stretch/>
        </p:blipFill>
        <p:spPr bwMode="auto">
          <a:xfrm>
            <a:off x="6096001" y="540033"/>
            <a:ext cx="5555012" cy="57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07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9ECE-586E-45DE-BB4B-F3677484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/>
              <a:t>Technologies Used</a:t>
            </a:r>
            <a:endParaRPr lang="en-IN" sz="4000" b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50BD1-FA39-40EE-9543-A4BD27CC1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Frontend Technologies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D475E-3267-454F-A893-3907891521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BBOTSTRAP</a:t>
            </a:r>
          </a:p>
          <a:p>
            <a:r>
              <a:rPr lang="en-US" dirty="0"/>
              <a:t>REACT JS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425F3-C59F-4D6E-8FA9-F2D6AC080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BACKEND TECHNOLOGIES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91AC8-D03F-41BD-873C-3DDE6A9628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SPRINGBOOT</a:t>
            </a:r>
          </a:p>
          <a:p>
            <a:r>
              <a:rPr lang="en-US" dirty="0"/>
              <a:t>NODE JS</a:t>
            </a:r>
          </a:p>
          <a:p>
            <a:r>
              <a:rPr lang="en-US" dirty="0"/>
              <a:t>EXPRESS JS</a:t>
            </a:r>
          </a:p>
          <a:p>
            <a:r>
              <a:rPr lang="en-US" dirty="0"/>
              <a:t>MONGO DB</a:t>
            </a:r>
          </a:p>
          <a:p>
            <a:r>
              <a:rPr lang="en-US" dirty="0"/>
              <a:t>MySQL (Database)</a:t>
            </a:r>
          </a:p>
          <a:p>
            <a:r>
              <a:rPr lang="en-US" dirty="0"/>
              <a:t>PHP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84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DA74-3B95-41BC-8AC7-4DE3DBC4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635" y="395289"/>
            <a:ext cx="10380965" cy="1112836"/>
          </a:xfrm>
        </p:spPr>
        <p:txBody>
          <a:bodyPr/>
          <a:lstStyle/>
          <a:p>
            <a:pPr algn="ctr"/>
            <a:r>
              <a:rPr lang="en-US" b="1" dirty="0"/>
              <a:t>	</a:t>
            </a:r>
            <a:r>
              <a:rPr lang="en-US" b="1" u="sng" dirty="0"/>
              <a:t>Insights about IP Project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3D51-2917-4729-B4FA-D01C2222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taken to complete the Project – 2 hours (can also mention in days)</a:t>
            </a:r>
          </a:p>
          <a:p>
            <a:r>
              <a:rPr lang="en-US" dirty="0"/>
              <a:t>Editors used for Frontend and Backend</a:t>
            </a:r>
          </a:p>
          <a:p>
            <a:r>
              <a:rPr lang="en-US" b="1" dirty="0" err="1"/>
              <a:t>Github</a:t>
            </a:r>
            <a:r>
              <a:rPr lang="en-US" b="1" dirty="0"/>
              <a:t> Repo Link - </a:t>
            </a:r>
          </a:p>
          <a:p>
            <a:r>
              <a:rPr lang="en-US" dirty="0"/>
              <a:t>Can add any extra points if you want to highlight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97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7955D-E2A0-41FF-B15D-5284CF235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400" y="395289"/>
            <a:ext cx="6328800" cy="111283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000" b="1" u="sng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22D0A-7C6B-4D75-8F92-6E209D486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400" y="1864801"/>
            <a:ext cx="6328800" cy="481177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l">
              <a:lnSpc>
                <a:spcPct val="140000"/>
              </a:lnSpc>
              <a:buFont typeface="+mj-lt"/>
              <a:buAutoNum type="arabicPeriod"/>
            </a:pPr>
            <a:r>
              <a:rPr lang="en-US" sz="2000" b="1" dirty="0"/>
              <a:t>User Sign up/ Login</a:t>
            </a:r>
          </a:p>
          <a:p>
            <a:pPr marL="457200" indent="-457200" algn="l">
              <a:lnSpc>
                <a:spcPct val="140000"/>
              </a:lnSpc>
              <a:buFont typeface="+mj-lt"/>
              <a:buAutoNum type="arabicPeriod"/>
            </a:pPr>
            <a:r>
              <a:rPr lang="en-US" sz="2000" b="1" dirty="0"/>
              <a:t>Add item to the cart</a:t>
            </a:r>
          </a:p>
          <a:p>
            <a:pPr marL="457200" indent="-457200" algn="l">
              <a:lnSpc>
                <a:spcPct val="140000"/>
              </a:lnSpc>
              <a:buFont typeface="+mj-lt"/>
              <a:buAutoNum type="arabicPeriod"/>
            </a:pPr>
            <a:r>
              <a:rPr lang="en-US" sz="2000" b="1" dirty="0"/>
              <a:t>Payment Method</a:t>
            </a:r>
          </a:p>
          <a:p>
            <a:pPr marL="457200" indent="-457200" algn="l">
              <a:lnSpc>
                <a:spcPct val="140000"/>
              </a:lnSpc>
              <a:buFont typeface="+mj-lt"/>
              <a:buAutoNum type="arabicPeriod"/>
            </a:pPr>
            <a:r>
              <a:rPr lang="en-US" sz="2000" b="1" dirty="0"/>
              <a:t>Quantity Variable for the item</a:t>
            </a:r>
          </a:p>
          <a:p>
            <a:pPr algn="l">
              <a:lnSpc>
                <a:spcPct val="140000"/>
              </a:lnSpc>
            </a:pPr>
            <a:endParaRPr lang="en-US" sz="2000" b="1" dirty="0"/>
          </a:p>
          <a:p>
            <a:pPr algn="l">
              <a:lnSpc>
                <a:spcPct val="140000"/>
              </a:lnSpc>
            </a:pPr>
            <a:r>
              <a:rPr lang="en-US" sz="2000" b="1" dirty="0"/>
              <a:t>It could be varying according to the key functions of your project. Make sure to add every functionality your project have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5D45D7-984D-4CDD-B1BC-0CF407C72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248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9FFCBD6C-5984-49E3-ABC9-2F9FCB8D2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3650" y="2045319"/>
            <a:ext cx="2767362" cy="276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16E-360A-4E8E-9265-FE0C7AA9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22718"/>
            <a:ext cx="10213200" cy="1112836"/>
          </a:xfrm>
        </p:spPr>
        <p:txBody>
          <a:bodyPr/>
          <a:lstStyle/>
          <a:p>
            <a:r>
              <a:rPr lang="en-US" b="1" dirty="0"/>
              <a:t>Login/ Signup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02C00-422B-436A-96AA-DC6331930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Screenshot of login/signup page of your project</a:t>
            </a:r>
          </a:p>
          <a:p>
            <a:r>
              <a:rPr lang="en-US" b="1" dirty="0"/>
              <a:t>Add screenshot of functionalities your project have.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5990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95F9-C37F-4D8E-9923-9FE61C6D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EBD98-F3E0-4A0A-8421-BE80254B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68863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Goudy Old Style</vt:lpstr>
      <vt:lpstr>Wingdings</vt:lpstr>
      <vt:lpstr>FrostyVTI</vt:lpstr>
      <vt:lpstr>Integrated Project  on  Project Title</vt:lpstr>
      <vt:lpstr>Technologies Used</vt:lpstr>
      <vt:lpstr> Insights about IP Project</vt:lpstr>
      <vt:lpstr>Key Features</vt:lpstr>
      <vt:lpstr>Login/ Signup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Project  on  Project Title</dc:title>
  <dc:creator>Nitika Sharma</dc:creator>
  <cp:lastModifiedBy>Nitika Sharma</cp:lastModifiedBy>
  <cp:revision>4</cp:revision>
  <dcterms:created xsi:type="dcterms:W3CDTF">2021-06-12T10:41:50Z</dcterms:created>
  <dcterms:modified xsi:type="dcterms:W3CDTF">2021-06-12T11:07:09Z</dcterms:modified>
</cp:coreProperties>
</file>