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97" r:id="rId6"/>
    <p:sldId id="298" r:id="rId7"/>
    <p:sldId id="260" r:id="rId8"/>
    <p:sldId id="268" r:id="rId9"/>
    <p:sldId id="278" r:id="rId10"/>
  </p:sldIdLst>
  <p:sldSz cx="9144000" cy="5143500" type="screen16x9"/>
  <p:notesSz cx="6858000" cy="9144000"/>
  <p:embeddedFontLst>
    <p:embeddedFont>
      <p:font typeface="Barlow" panose="00000500000000000000" pitchFamily="2" charset="0"/>
      <p:regular r:id="rId12"/>
      <p:bold r:id="rId13"/>
      <p:italic r:id="rId14"/>
      <p:boldItalic r:id="rId15"/>
    </p:embeddedFont>
    <p:embeddedFont>
      <p:font typeface="Barlow Light" panose="00000400000000000000" pitchFamily="2" charset="0"/>
      <p:regular r:id="rId16"/>
      <p:bold r:id="rId17"/>
      <p:italic r:id="rId18"/>
      <p:boldItalic r:id="rId19"/>
    </p:embeddedFon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Franklin Gothic Medium Cond" panose="020B0606030402020204" pitchFamily="34" charset="0"/>
      <p:regular r:id="rId24"/>
    </p:embeddedFont>
    <p:embeddedFont>
      <p:font typeface="Nirmala UI" panose="020B0502040204020203" pitchFamily="34" charset="0"/>
      <p:regular r:id="rId25"/>
      <p:bold r:id="rId26"/>
    </p:embeddedFont>
    <p:embeddedFont>
      <p:font typeface="Raleway" pitchFamily="2" charset="0"/>
      <p:regular r:id="rId27"/>
      <p:bold r:id="rId28"/>
      <p:italic r:id="rId29"/>
      <p:boldItalic r:id="rId30"/>
    </p:embeddedFont>
    <p:embeddedFont>
      <p:font typeface="Raleway Thin" pitchFamily="2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1E2214B-EEA6-4F0E-851E-DA328E0D34B4}">
  <a:tblStyle styleId="{11E2214B-EEA6-4F0E-851E-DA328E0D34B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E44D3EF-30E0-43DB-A017-93B0B98886E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21" Type="http://schemas.openxmlformats.org/officeDocument/2006/relationships/font" Target="fonts/font10.fntdata"/><Relationship Id="rId34" Type="http://schemas.openxmlformats.org/officeDocument/2006/relationships/font" Target="fonts/font23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33" Type="http://schemas.openxmlformats.org/officeDocument/2006/relationships/font" Target="fonts/font22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font" Target="fonts/font1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32" Type="http://schemas.openxmlformats.org/officeDocument/2006/relationships/font" Target="fonts/font21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font" Target="fonts/font17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31" Type="http://schemas.openxmlformats.org/officeDocument/2006/relationships/font" Target="fonts/font2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font" Target="fonts/font19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496108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50424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Google Shape;1041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2" name="Google Shape;1042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3" name="Google Shape;2073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4" name="Google Shape;2074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0"/>
        </a:gra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4"/>
          <p:cNvSpPr/>
          <p:nvPr/>
        </p:nvSpPr>
        <p:spPr>
          <a:xfrm rot="5400000">
            <a:off x="-303375" y="9274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1039050" y="1028325"/>
            <a:ext cx="4742700" cy="3579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▸"/>
              <a:defRPr sz="3200">
                <a:solidFill>
                  <a:schemeClr val="lt1"/>
                </a:solidFill>
              </a:defRPr>
            </a:lvl1pPr>
            <a:lvl2pPr marL="914400" lvl="1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2pPr>
            <a:lvl3pPr marL="1371600" lvl="2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3pPr>
            <a:lvl4pPr marL="1828800" lvl="3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4pPr>
            <a:lvl5pPr marL="2286000" lvl="4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5pPr>
            <a:lvl6pPr marL="2743200" lvl="5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6pPr>
            <a:lvl7pPr marL="3200400" lvl="6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7pPr>
            <a:lvl8pPr marL="3657600" lvl="7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8pPr>
            <a:lvl9pPr marL="4114800" lvl="8" indent="-43180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/>
          <p:nvPr/>
        </p:nvSpPr>
        <p:spPr>
          <a:xfrm>
            <a:off x="19050" y="933775"/>
            <a:ext cx="5310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600" b="1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endParaRPr sz="8600" b="1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>
                <a:solidFill>
                  <a:schemeClr val="accent2"/>
                </a:solidFill>
              </a:defRPr>
            </a:lvl1pPr>
            <a:lvl2pPr lvl="1">
              <a:buNone/>
              <a:defRPr>
                <a:solidFill>
                  <a:schemeClr val="accent2"/>
                </a:solidFill>
              </a:defRPr>
            </a:lvl2pPr>
            <a:lvl3pPr lvl="2">
              <a:buNone/>
              <a:defRPr>
                <a:solidFill>
                  <a:schemeClr val="accent2"/>
                </a:solidFill>
              </a:defRPr>
            </a:lvl3pPr>
            <a:lvl4pPr lvl="3">
              <a:buNone/>
              <a:defRPr>
                <a:solidFill>
                  <a:schemeClr val="accent2"/>
                </a:solidFill>
              </a:defRPr>
            </a:lvl4pPr>
            <a:lvl5pPr lvl="4">
              <a:buNone/>
              <a:defRPr>
                <a:solidFill>
                  <a:schemeClr val="accent2"/>
                </a:solidFill>
              </a:defRPr>
            </a:lvl5pPr>
            <a:lvl6pPr lvl="5">
              <a:buNone/>
              <a:defRPr>
                <a:solidFill>
                  <a:schemeClr val="accent2"/>
                </a:solidFill>
              </a:defRPr>
            </a:lvl6pPr>
            <a:lvl7pPr lvl="6">
              <a:buNone/>
              <a:defRPr>
                <a:solidFill>
                  <a:schemeClr val="accent2"/>
                </a:solidFill>
              </a:defRPr>
            </a:lvl7pPr>
            <a:lvl8pPr lvl="7">
              <a:buNone/>
              <a:defRPr>
                <a:solidFill>
                  <a:schemeClr val="accent2"/>
                </a:solidFill>
              </a:defRPr>
            </a:lvl8pPr>
            <a:lvl9pPr lvl="8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6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2"/>
          </p:nvPr>
        </p:nvSpPr>
        <p:spPr>
          <a:xfrm>
            <a:off x="3415578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8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4" r:id="rId5"/>
    <p:sldLayoutId id="2147483656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2"/>
          <p:cNvGrpSpPr/>
          <p:nvPr/>
        </p:nvGrpSpPr>
        <p:grpSpPr>
          <a:xfrm>
            <a:off x="5122427" y="668001"/>
            <a:ext cx="3841143" cy="3893303"/>
            <a:chOff x="5122427" y="668001"/>
            <a:chExt cx="3841143" cy="3893303"/>
          </a:xfrm>
        </p:grpSpPr>
        <p:grpSp>
          <p:nvGrpSpPr>
            <p:cNvPr id="64" name="Google Shape;64;p12"/>
            <p:cNvGrpSpPr/>
            <p:nvPr/>
          </p:nvGrpSpPr>
          <p:grpSpPr>
            <a:xfrm>
              <a:off x="5144045" y="893590"/>
              <a:ext cx="2833667" cy="2964311"/>
              <a:chOff x="3860721" y="1330073"/>
              <a:chExt cx="3544299" cy="3707706"/>
            </a:xfrm>
          </p:grpSpPr>
          <p:sp>
            <p:nvSpPr>
              <p:cNvPr id="65" name="Google Shape;65;p12"/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19" extrusionOk="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12"/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77247" extrusionOk="0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12"/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avLst/>
                <a:gdLst/>
                <a:ahLst/>
                <a:cxnLst/>
                <a:rect l="l" t="t" r="r" b="b"/>
                <a:pathLst>
                  <a:path w="52292" h="22389" extrusionOk="0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12"/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avLst/>
                <a:gdLst/>
                <a:ahLst/>
                <a:cxnLst/>
                <a:rect l="l" t="t" r="r" b="b"/>
                <a:pathLst>
                  <a:path w="2069115" h="2805383" extrusionOk="0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12"/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23" extrusionOk="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12"/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878" extrusionOk="0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12"/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785" extrusionOk="0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12"/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51" h="1986608" extrusionOk="0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73;p12"/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7084" extrusionOk="0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12"/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avLst/>
                <a:gdLst/>
                <a:ahLst/>
                <a:cxnLst/>
                <a:rect l="l" t="t" r="r" b="b"/>
                <a:pathLst>
                  <a:path w="41719" h="37052" extrusionOk="0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12"/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avLst/>
                <a:gdLst/>
                <a:ahLst/>
                <a:cxnLst/>
                <a:rect l="l" t="t" r="r" b="b"/>
                <a:pathLst>
                  <a:path w="30860" h="40671" extrusionOk="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12"/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18" extrusionOk="0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12"/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08" extrusionOk="0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12"/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12"/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12"/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2" extrusionOk="0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12"/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12"/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12"/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7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12"/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9" extrusionOk="0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12"/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38" extrusionOk="0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12"/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12"/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12"/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46" extrusionOk="0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12"/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12"/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12"/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avLst/>
                <a:gdLst/>
                <a:ahLst/>
                <a:cxnLst/>
                <a:rect l="l" t="t" r="r" b="b"/>
                <a:pathLst>
                  <a:path w="283033" h="163345" extrusionOk="0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12"/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12"/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8" extrusionOk="0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12"/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12"/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12"/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12"/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12"/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12"/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2"/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7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12"/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12"/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5" extrusionOk="0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12"/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12"/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avLst/>
                <a:gdLst/>
                <a:ahLst/>
                <a:cxnLst/>
                <a:rect l="l" t="t" r="r" b="b"/>
                <a:pathLst>
                  <a:path w="283047" h="163399" extrusionOk="0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12"/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avLst/>
                <a:gdLst/>
                <a:ahLst/>
                <a:cxnLst/>
                <a:rect l="l" t="t" r="r" b="b"/>
                <a:pathLst>
                  <a:path w="313122" h="199558" extrusionOk="0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12"/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12"/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12"/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189" extrusionOk="0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12"/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12"/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12"/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51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12"/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46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12"/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avLst/>
                <a:gdLst/>
                <a:ahLst/>
                <a:cxnLst/>
                <a:rect l="l" t="t" r="r" b="b"/>
                <a:pathLst>
                  <a:path w="253854" h="146540" extrusionOk="0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12"/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12"/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avLst/>
                <a:gdLst/>
                <a:ahLst/>
                <a:cxnLst/>
                <a:rect l="l" t="t" r="r" b="b"/>
                <a:pathLst>
                  <a:path w="738494" h="426244" extrusionOk="0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12"/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12"/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12"/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12"/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25" extrusionOk="0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12"/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64" extrusionOk="0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12"/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12"/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12"/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12"/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37" extrusionOk="0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12"/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12"/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5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12"/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avLst/>
                <a:gdLst/>
                <a:ahLst/>
                <a:cxnLst/>
                <a:rect l="l" t="t" r="r" b="b"/>
                <a:pathLst>
                  <a:path w="221039" h="127370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12"/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avLst/>
                <a:gdLst/>
                <a:ahLst/>
                <a:cxnLst/>
                <a:rect l="l" t="t" r="r" b="b"/>
                <a:pathLst>
                  <a:path w="318480" h="183800" extrusionOk="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12"/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12"/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12"/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12"/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8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12"/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avLst/>
                <a:gdLst/>
                <a:ahLst/>
                <a:cxnLst/>
                <a:rect l="l" t="t" r="r" b="b"/>
                <a:pathLst>
                  <a:path w="220334" h="127131" extrusionOk="0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12"/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12"/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2"/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2"/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6979" extrusionOk="0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12"/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2"/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12"/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avLst/>
                <a:gdLst/>
                <a:ahLst/>
                <a:cxnLst/>
                <a:rect l="l" t="t" r="r" b="b"/>
                <a:pathLst>
                  <a:path w="380989" h="219907" extrusionOk="0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12"/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12"/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avLst/>
                <a:gdLst/>
                <a:ahLst/>
                <a:cxnLst/>
                <a:rect l="l" t="t" r="r" b="b"/>
                <a:pathLst>
                  <a:path w="1926000" h="1111651" extrusionOk="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12"/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avLst/>
                <a:gdLst/>
                <a:ahLst/>
                <a:cxnLst/>
                <a:rect l="l" t="t" r="r" b="b"/>
                <a:pathLst>
                  <a:path w="1451798" h="838156" extrusionOk="0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12"/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avLst/>
                <a:gdLst/>
                <a:ahLst/>
                <a:cxnLst/>
                <a:rect l="l" t="t" r="r" b="b"/>
                <a:pathLst>
                  <a:path w="1449895" h="828048" extrusionOk="0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12"/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avLst/>
                <a:gdLst/>
                <a:ahLst/>
                <a:cxnLst/>
                <a:rect l="l" t="t" r="r" b="b"/>
                <a:pathLst>
                  <a:path w="1867947" h="1123828" extrusionOk="0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12"/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avLst/>
                <a:gdLst/>
                <a:ahLst/>
                <a:cxnLst/>
                <a:rect l="l" t="t" r="r" b="b"/>
                <a:pathLst>
                  <a:path w="657230" h="440903" extrusionOk="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12"/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282" extrusionOk="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12"/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194" extrusionOk="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12"/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0998" extrusionOk="0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12"/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avLst/>
                <a:gdLst/>
                <a:ahLst/>
                <a:cxnLst/>
                <a:rect l="l" t="t" r="r" b="b"/>
                <a:pathLst>
                  <a:path w="657231" h="440923" extrusionOk="0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12"/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74" extrusionOk="0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12"/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83" extrusionOk="0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2"/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1152" extrusionOk="0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12"/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avLst/>
                <a:gdLst/>
                <a:ahLst/>
                <a:cxnLst/>
                <a:rect l="l" t="t" r="r" b="b"/>
                <a:pathLst>
                  <a:path w="893444" h="828868" extrusionOk="0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12"/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avLst/>
                <a:gdLst/>
                <a:ahLst/>
                <a:cxnLst/>
                <a:rect l="l" t="t" r="r" b="b"/>
                <a:pathLst>
                  <a:path w="630461" h="733619" extrusionOk="0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12"/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avLst/>
                <a:gdLst/>
                <a:ahLst/>
                <a:cxnLst/>
                <a:rect l="l" t="t" r="r" b="b"/>
                <a:pathLst>
                  <a:path w="893445" h="788955" extrusionOk="0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12"/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483869" extrusionOk="0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12"/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335661" extrusionOk="0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12"/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avLst/>
                <a:gdLst/>
                <a:ahLst/>
                <a:cxnLst/>
                <a:rect l="l" t="t" r="r" b="b"/>
                <a:pathLst>
                  <a:path w="893349" h="341800" extrusionOk="0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w="1037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12"/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avLst/>
                <a:gdLst/>
                <a:ahLst/>
                <a:cxnLst/>
                <a:rect l="l" t="t" r="r" b="b"/>
                <a:pathLst>
                  <a:path w="34480" h="59626" extrusionOk="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12"/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12"/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12"/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12"/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226128" extrusionOk="0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12"/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409197" extrusionOk="0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2"/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avLst/>
                <a:gdLst/>
                <a:ahLst/>
                <a:cxnLst/>
                <a:rect l="l" t="t" r="r" b="b"/>
                <a:pathLst>
                  <a:path w="55625" h="374240" extrusionOk="0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12"/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avLst/>
                <a:gdLst/>
                <a:ahLst/>
                <a:cxnLst/>
                <a:rect l="l" t="t" r="r" b="b"/>
                <a:pathLst>
                  <a:path w="55627" h="318519" extrusionOk="0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12"/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183161" extrusionOk="0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2"/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501818" extrusionOk="0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2"/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183106" extrusionOk="0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2"/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avLst/>
                <a:gdLst/>
                <a:ahLst/>
                <a:cxnLst/>
                <a:rect l="l" t="t" r="r" b="b"/>
                <a:pathLst>
                  <a:path w="55727" h="226167" extrusionOk="0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2" name="Google Shape;172;p12"/>
            <p:cNvSpPr/>
            <p:nvPr/>
          </p:nvSpPr>
          <p:spPr>
            <a:xfrm>
              <a:off x="6986665" y="3342725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2"/>
            <p:cNvSpPr/>
            <p:nvPr/>
          </p:nvSpPr>
          <p:spPr>
            <a:xfrm>
              <a:off x="7014156" y="3327342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2"/>
            <p:cNvSpPr/>
            <p:nvPr/>
          </p:nvSpPr>
          <p:spPr>
            <a:xfrm>
              <a:off x="7014156" y="3298709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2"/>
            <p:cNvSpPr/>
            <p:nvPr/>
          </p:nvSpPr>
          <p:spPr>
            <a:xfrm>
              <a:off x="7976493" y="3396565"/>
              <a:ext cx="664277" cy="383503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2"/>
            <p:cNvSpPr/>
            <p:nvPr/>
          </p:nvSpPr>
          <p:spPr>
            <a:xfrm>
              <a:off x="7912754" y="3450709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2"/>
            <p:cNvSpPr/>
            <p:nvPr/>
          </p:nvSpPr>
          <p:spPr>
            <a:xfrm>
              <a:off x="7863331" y="3479190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2"/>
            <p:cNvSpPr/>
            <p:nvPr/>
          </p:nvSpPr>
          <p:spPr>
            <a:xfrm>
              <a:off x="7813984" y="3507747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2"/>
            <p:cNvSpPr/>
            <p:nvPr/>
          </p:nvSpPr>
          <p:spPr>
            <a:xfrm>
              <a:off x="7451727" y="3699575"/>
              <a:ext cx="664201" cy="38350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2"/>
            <p:cNvSpPr/>
            <p:nvPr/>
          </p:nvSpPr>
          <p:spPr>
            <a:xfrm>
              <a:off x="7387988" y="3753643"/>
              <a:ext cx="592922" cy="342381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2"/>
            <p:cNvSpPr/>
            <p:nvPr/>
          </p:nvSpPr>
          <p:spPr>
            <a:xfrm>
              <a:off x="7338565" y="3782200"/>
              <a:ext cx="581727" cy="33583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2"/>
            <p:cNvSpPr/>
            <p:nvPr/>
          </p:nvSpPr>
          <p:spPr>
            <a:xfrm>
              <a:off x="7289218" y="3810681"/>
              <a:ext cx="496361" cy="286637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2"/>
            <p:cNvSpPr/>
            <p:nvPr/>
          </p:nvSpPr>
          <p:spPr>
            <a:xfrm>
              <a:off x="7582329" y="3561435"/>
              <a:ext cx="337202" cy="194645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2"/>
            <p:cNvSpPr/>
            <p:nvPr/>
          </p:nvSpPr>
          <p:spPr>
            <a:xfrm>
              <a:off x="7800200" y="3687162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2"/>
            <p:cNvSpPr/>
            <p:nvPr/>
          </p:nvSpPr>
          <p:spPr>
            <a:xfrm>
              <a:off x="8018073" y="3812966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2"/>
            <p:cNvSpPr/>
            <p:nvPr/>
          </p:nvSpPr>
          <p:spPr>
            <a:xfrm>
              <a:off x="6687910" y="670084"/>
              <a:ext cx="163899" cy="239625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2"/>
            <p:cNvSpPr/>
            <p:nvPr/>
          </p:nvSpPr>
          <p:spPr>
            <a:xfrm>
              <a:off x="6700339" y="668001"/>
              <a:ext cx="78506" cy="96744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2"/>
            <p:cNvSpPr/>
            <p:nvPr/>
          </p:nvSpPr>
          <p:spPr>
            <a:xfrm>
              <a:off x="6715688" y="773039"/>
              <a:ext cx="96838" cy="108380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2"/>
            <p:cNvSpPr/>
            <p:nvPr/>
          </p:nvSpPr>
          <p:spPr>
            <a:xfrm>
              <a:off x="6550295" y="816287"/>
              <a:ext cx="182749" cy="260151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2"/>
            <p:cNvSpPr/>
            <p:nvPr/>
          </p:nvSpPr>
          <p:spPr>
            <a:xfrm>
              <a:off x="6687493" y="808527"/>
              <a:ext cx="141166" cy="186207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2"/>
            <p:cNvSpPr/>
            <p:nvPr/>
          </p:nvSpPr>
          <p:spPr>
            <a:xfrm>
              <a:off x="6712641" y="675415"/>
              <a:ext cx="103849" cy="127932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2"/>
            <p:cNvSpPr/>
            <p:nvPr/>
          </p:nvSpPr>
          <p:spPr>
            <a:xfrm>
              <a:off x="6716857" y="674913"/>
              <a:ext cx="104260" cy="98126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2"/>
            <p:cNvSpPr/>
            <p:nvPr/>
          </p:nvSpPr>
          <p:spPr>
            <a:xfrm>
              <a:off x="6591681" y="1319278"/>
              <a:ext cx="81988" cy="62539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2"/>
            <p:cNvSpPr/>
            <p:nvPr/>
          </p:nvSpPr>
          <p:spPr>
            <a:xfrm>
              <a:off x="6592043" y="1339232"/>
              <a:ext cx="81616" cy="42611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2"/>
            <p:cNvSpPr/>
            <p:nvPr/>
          </p:nvSpPr>
          <p:spPr>
            <a:xfrm>
              <a:off x="6550653" y="1292322"/>
              <a:ext cx="75049" cy="58139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6550998" y="1311512"/>
              <a:ext cx="74752" cy="39022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6578488" y="992358"/>
              <a:ext cx="178709" cy="30823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6627226" y="992967"/>
              <a:ext cx="177917" cy="333745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560953" y="971949"/>
              <a:ext cx="266059" cy="244904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774876" y="827227"/>
              <a:ext cx="92463" cy="32416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792998" y="823141"/>
              <a:ext cx="55907" cy="7110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683350" y="808424"/>
              <a:ext cx="47823" cy="5021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3" name="Google Shape;203;p12"/>
            <p:cNvGrpSpPr/>
            <p:nvPr/>
          </p:nvGrpSpPr>
          <p:grpSpPr>
            <a:xfrm flipH="1">
              <a:off x="5678143" y="1227582"/>
              <a:ext cx="345795" cy="1043508"/>
              <a:chOff x="5678143" y="1151382"/>
              <a:chExt cx="345795" cy="1043508"/>
            </a:xfrm>
          </p:grpSpPr>
          <p:sp>
            <p:nvSpPr>
              <p:cNvPr id="204" name="Google Shape;204;p12"/>
              <p:cNvSpPr/>
              <p:nvPr/>
            </p:nvSpPr>
            <p:spPr>
              <a:xfrm>
                <a:off x="5678143" y="199524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12"/>
              <p:cNvSpPr/>
              <p:nvPr/>
            </p:nvSpPr>
            <p:spPr>
              <a:xfrm>
                <a:off x="5781662" y="1153715"/>
                <a:ext cx="174078" cy="254926"/>
              </a:xfrm>
              <a:custGeom>
                <a:avLst/>
                <a:gdLst/>
                <a:ahLst/>
                <a:cxnLst/>
                <a:rect l="l" t="t" r="r" b="b"/>
                <a:pathLst>
                  <a:path w="217597" h="318657" extrusionOk="0">
                    <a:moveTo>
                      <a:pt x="77117" y="10535"/>
                    </a:moveTo>
                    <a:cubicBezTo>
                      <a:pt x="85785" y="-3371"/>
                      <a:pt x="151983" y="-12515"/>
                      <a:pt x="173796" y="43587"/>
                    </a:cubicBezTo>
                    <a:cubicBezTo>
                      <a:pt x="181987" y="64828"/>
                      <a:pt x="180749" y="119216"/>
                      <a:pt x="187702" y="153315"/>
                    </a:cubicBezTo>
                    <a:cubicBezTo>
                      <a:pt x="194655" y="187415"/>
                      <a:pt x="210848" y="206846"/>
                      <a:pt x="216277" y="234563"/>
                    </a:cubicBezTo>
                    <a:cubicBezTo>
                      <a:pt x="221706" y="262281"/>
                      <a:pt x="212658" y="308668"/>
                      <a:pt x="145888" y="316954"/>
                    </a:cubicBezTo>
                    <a:cubicBezTo>
                      <a:pt x="79117" y="325241"/>
                      <a:pt x="27778" y="301715"/>
                      <a:pt x="11966" y="280379"/>
                    </a:cubicBezTo>
                    <a:cubicBezTo>
                      <a:pt x="-3845" y="259043"/>
                      <a:pt x="-4131" y="213704"/>
                      <a:pt x="11966" y="189605"/>
                    </a:cubicBezTo>
                    <a:cubicBezTo>
                      <a:pt x="28063" y="165507"/>
                      <a:pt x="40541" y="145505"/>
                      <a:pt x="40541" y="113405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12"/>
              <p:cNvSpPr/>
              <p:nvPr/>
            </p:nvSpPr>
            <p:spPr>
              <a:xfrm>
                <a:off x="5776639" y="1337053"/>
                <a:ext cx="32518" cy="188360"/>
              </a:xfrm>
              <a:custGeom>
                <a:avLst/>
                <a:gdLst/>
                <a:ahLst/>
                <a:cxnLst/>
                <a:rect l="l" t="t" r="r" b="b"/>
                <a:pathLst>
                  <a:path w="40647" h="235450" extrusionOk="0">
                    <a:moveTo>
                      <a:pt x="4152" y="15917"/>
                    </a:moveTo>
                    <a:cubicBezTo>
                      <a:pt x="4152" y="15917"/>
                      <a:pt x="-11564" y="127074"/>
                      <a:pt x="18154" y="205274"/>
                    </a:cubicBezTo>
                    <a:cubicBezTo>
                      <a:pt x="47872" y="283474"/>
                      <a:pt x="39585" y="184986"/>
                      <a:pt x="39585" y="184986"/>
                    </a:cubicBezTo>
                    <a:lnTo>
                      <a:pt x="32442" y="161554"/>
                    </a:lnTo>
                    <a:cubicBezTo>
                      <a:pt x="32442" y="161554"/>
                      <a:pt x="26536" y="71067"/>
                      <a:pt x="29013" y="48873"/>
                    </a:cubicBezTo>
                    <a:cubicBezTo>
                      <a:pt x="31489" y="26680"/>
                      <a:pt x="30918" y="7630"/>
                      <a:pt x="32442" y="5820"/>
                    </a:cubicBezTo>
                    <a:cubicBezTo>
                      <a:pt x="33966" y="4011"/>
                      <a:pt x="26632" y="486"/>
                      <a:pt x="23488" y="10"/>
                    </a:cubicBezTo>
                    <a:cubicBezTo>
                      <a:pt x="20345" y="-466"/>
                      <a:pt x="4152" y="15917"/>
                      <a:pt x="4152" y="1591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12"/>
              <p:cNvSpPr/>
              <p:nvPr/>
            </p:nvSpPr>
            <p:spPr>
              <a:xfrm>
                <a:off x="5795186" y="1151382"/>
                <a:ext cx="83137" cy="102663"/>
              </a:xfrm>
              <a:custGeom>
                <a:avLst/>
                <a:gdLst/>
                <a:ahLst/>
                <a:cxnLst/>
                <a:rect l="l" t="t" r="r" b="b"/>
                <a:pathLst>
                  <a:path w="103921" h="128329" extrusionOk="0">
                    <a:moveTo>
                      <a:pt x="103921" y="3833"/>
                    </a:moveTo>
                    <a:cubicBezTo>
                      <a:pt x="103921" y="3833"/>
                      <a:pt x="54105" y="-10550"/>
                      <a:pt x="23911" y="16406"/>
                    </a:cubicBezTo>
                    <a:cubicBezTo>
                      <a:pt x="3585" y="35104"/>
                      <a:pt x="-4645" y="63564"/>
                      <a:pt x="2575" y="90225"/>
                    </a:cubicBezTo>
                    <a:cubicBezTo>
                      <a:pt x="6576" y="105941"/>
                      <a:pt x="14672" y="127468"/>
                      <a:pt x="27150" y="128325"/>
                    </a:cubicBezTo>
                    <a:cubicBezTo>
                      <a:pt x="39627" y="129182"/>
                      <a:pt x="103921" y="3833"/>
                      <a:pt x="103921" y="3833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12"/>
              <p:cNvSpPr/>
              <p:nvPr/>
            </p:nvSpPr>
            <p:spPr>
              <a:xfrm>
                <a:off x="5811517" y="1263498"/>
                <a:ext cx="102898" cy="115088"/>
              </a:xfrm>
              <a:custGeom>
                <a:avLst/>
                <a:gdLst/>
                <a:ahLst/>
                <a:cxnLst/>
                <a:rect l="l" t="t" r="r" b="b"/>
                <a:pathLst>
                  <a:path w="128622" h="143860" extrusionOk="0">
                    <a:moveTo>
                      <a:pt x="102545" y="0"/>
                    </a:moveTo>
                    <a:cubicBezTo>
                      <a:pt x="102545" y="0"/>
                      <a:pt x="99307" y="55531"/>
                      <a:pt x="100355" y="59627"/>
                    </a:cubicBezTo>
                    <a:cubicBezTo>
                      <a:pt x="101402" y="63722"/>
                      <a:pt x="122071" y="67628"/>
                      <a:pt x="127977" y="72485"/>
                    </a:cubicBezTo>
                    <a:cubicBezTo>
                      <a:pt x="133883" y="77343"/>
                      <a:pt x="97783" y="133636"/>
                      <a:pt x="79400" y="142018"/>
                    </a:cubicBezTo>
                    <a:cubicBezTo>
                      <a:pt x="61016" y="150400"/>
                      <a:pt x="4343" y="129064"/>
                      <a:pt x="437" y="100774"/>
                    </a:cubicBezTo>
                    <a:cubicBezTo>
                      <a:pt x="-3182" y="74866"/>
                      <a:pt x="16630" y="54673"/>
                      <a:pt x="24345" y="47625"/>
                    </a:cubicBezTo>
                    <a:cubicBezTo>
                      <a:pt x="29546" y="47282"/>
                      <a:pt x="34765" y="47282"/>
                      <a:pt x="39966" y="47625"/>
                    </a:cubicBezTo>
                    <a:lnTo>
                      <a:pt x="41585" y="20764"/>
                    </a:lnTo>
                    <a:cubicBezTo>
                      <a:pt x="66446" y="11906"/>
                      <a:pt x="102545" y="0"/>
                      <a:pt x="102545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12"/>
              <p:cNvSpPr/>
              <p:nvPr/>
            </p:nvSpPr>
            <p:spPr>
              <a:xfrm>
                <a:off x="5781607" y="1300507"/>
                <a:ext cx="149918" cy="172167"/>
              </a:xfrm>
              <a:custGeom>
                <a:avLst/>
                <a:gdLst/>
                <a:ahLst/>
                <a:cxnLst/>
                <a:rect l="l" t="t" r="r" b="b"/>
                <a:pathLst>
                  <a:path w="187397" h="215209" extrusionOk="0">
                    <a:moveTo>
                      <a:pt x="147575" y="18193"/>
                    </a:moveTo>
                    <a:cubicBezTo>
                      <a:pt x="163196" y="20669"/>
                      <a:pt x="181008" y="28956"/>
                      <a:pt x="183485" y="37243"/>
                    </a:cubicBezTo>
                    <a:cubicBezTo>
                      <a:pt x="189933" y="68008"/>
                      <a:pt x="188390" y="99917"/>
                      <a:pt x="179008" y="129921"/>
                    </a:cubicBezTo>
                    <a:cubicBezTo>
                      <a:pt x="165482" y="165640"/>
                      <a:pt x="156434" y="188405"/>
                      <a:pt x="148623" y="203835"/>
                    </a:cubicBezTo>
                    <a:cubicBezTo>
                      <a:pt x="148623" y="203835"/>
                      <a:pt x="81091" y="232410"/>
                      <a:pt x="26703" y="198977"/>
                    </a:cubicBezTo>
                    <a:cubicBezTo>
                      <a:pt x="26703" y="198977"/>
                      <a:pt x="22893" y="160877"/>
                      <a:pt x="22703" y="140208"/>
                    </a:cubicBezTo>
                    <a:cubicBezTo>
                      <a:pt x="-27589" y="96393"/>
                      <a:pt x="15368" y="42291"/>
                      <a:pt x="57945" y="286"/>
                    </a:cubicBezTo>
                    <a:cubicBezTo>
                      <a:pt x="63050" y="-95"/>
                      <a:pt x="68175" y="-95"/>
                      <a:pt x="73280" y="286"/>
                    </a:cubicBezTo>
                    <a:cubicBezTo>
                      <a:pt x="73280" y="286"/>
                      <a:pt x="35180" y="45244"/>
                      <a:pt x="61755" y="70771"/>
                    </a:cubicBezTo>
                    <a:cubicBezTo>
                      <a:pt x="118238" y="53721"/>
                      <a:pt x="129478" y="28384"/>
                      <a:pt x="147575" y="18193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12"/>
              <p:cNvSpPr/>
              <p:nvPr/>
            </p:nvSpPr>
            <p:spPr>
              <a:xfrm>
                <a:off x="5808246" y="1159602"/>
                <a:ext cx="110823" cy="136345"/>
              </a:xfrm>
              <a:custGeom>
                <a:avLst/>
                <a:gdLst/>
                <a:ahLst/>
                <a:cxnLst/>
                <a:rect l="l" t="t" r="r" b="b"/>
                <a:pathLst>
                  <a:path w="138529" h="170431" extrusionOk="0">
                    <a:moveTo>
                      <a:pt x="2908" y="60608"/>
                    </a:moveTo>
                    <a:lnTo>
                      <a:pt x="2908" y="60608"/>
                    </a:lnTo>
                    <a:cubicBezTo>
                      <a:pt x="8528" y="24890"/>
                      <a:pt x="34245" y="-2066"/>
                      <a:pt x="71107" y="125"/>
                    </a:cubicBezTo>
                    <a:cubicBezTo>
                      <a:pt x="110150" y="1972"/>
                      <a:pt x="140297" y="35129"/>
                      <a:pt x="138449" y="74172"/>
                    </a:cubicBezTo>
                    <a:cubicBezTo>
                      <a:pt x="137372" y="96775"/>
                      <a:pt x="125552" y="117511"/>
                      <a:pt x="106635" y="129950"/>
                    </a:cubicBezTo>
                    <a:cubicBezTo>
                      <a:pt x="105369" y="135322"/>
                      <a:pt x="103483" y="140533"/>
                      <a:pt x="101016" y="145476"/>
                    </a:cubicBezTo>
                    <a:cubicBezTo>
                      <a:pt x="87966" y="160716"/>
                      <a:pt x="53391" y="170336"/>
                      <a:pt x="41865" y="170432"/>
                    </a:cubicBezTo>
                    <a:cubicBezTo>
                      <a:pt x="32340" y="170432"/>
                      <a:pt x="23482" y="161383"/>
                      <a:pt x="14243" y="146048"/>
                    </a:cubicBezTo>
                    <a:cubicBezTo>
                      <a:pt x="-5093" y="113663"/>
                      <a:pt x="-140" y="78230"/>
                      <a:pt x="2908" y="60608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12"/>
              <p:cNvSpPr/>
              <p:nvPr/>
            </p:nvSpPr>
            <p:spPr>
              <a:xfrm>
                <a:off x="5812703" y="1158869"/>
                <a:ext cx="110779" cy="104694"/>
              </a:xfrm>
              <a:custGeom>
                <a:avLst/>
                <a:gdLst/>
                <a:ahLst/>
                <a:cxnLst/>
                <a:rect l="l" t="t" r="r" b="b"/>
                <a:pathLst>
                  <a:path w="138474" h="130867" extrusionOk="0">
                    <a:moveTo>
                      <a:pt x="76867" y="1709"/>
                    </a:moveTo>
                    <a:cubicBezTo>
                      <a:pt x="102679" y="6757"/>
                      <a:pt x="123920" y="13996"/>
                      <a:pt x="130969" y="39332"/>
                    </a:cubicBezTo>
                    <a:cubicBezTo>
                      <a:pt x="135731" y="56858"/>
                      <a:pt x="142018" y="90101"/>
                      <a:pt x="136017" y="104102"/>
                    </a:cubicBezTo>
                    <a:lnTo>
                      <a:pt x="132398" y="114294"/>
                    </a:lnTo>
                    <a:lnTo>
                      <a:pt x="101060" y="130868"/>
                    </a:lnTo>
                    <a:cubicBezTo>
                      <a:pt x="101060" y="130868"/>
                      <a:pt x="86487" y="118676"/>
                      <a:pt x="91059" y="83243"/>
                    </a:cubicBezTo>
                    <a:cubicBezTo>
                      <a:pt x="90850" y="78423"/>
                      <a:pt x="89335" y="73746"/>
                      <a:pt x="86678" y="69717"/>
                    </a:cubicBezTo>
                    <a:cubicBezTo>
                      <a:pt x="84687" y="66364"/>
                      <a:pt x="83211" y="62735"/>
                      <a:pt x="82296" y="58954"/>
                    </a:cubicBezTo>
                    <a:cubicBezTo>
                      <a:pt x="78591" y="49353"/>
                      <a:pt x="71371" y="41514"/>
                      <a:pt x="62103" y="37046"/>
                    </a:cubicBezTo>
                    <a:cubicBezTo>
                      <a:pt x="38767" y="23997"/>
                      <a:pt x="4953" y="35237"/>
                      <a:pt x="0" y="39999"/>
                    </a:cubicBezTo>
                    <a:cubicBezTo>
                      <a:pt x="13221" y="10548"/>
                      <a:pt x="45396" y="-5483"/>
                      <a:pt x="76867" y="1709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12"/>
              <p:cNvSpPr/>
              <p:nvPr/>
            </p:nvSpPr>
            <p:spPr>
              <a:xfrm>
                <a:off x="5898276" y="1323720"/>
                <a:ext cx="74471" cy="246223"/>
              </a:xfrm>
              <a:custGeom>
                <a:avLst/>
                <a:gdLst/>
                <a:ahLst/>
                <a:cxnLst/>
                <a:rect l="l" t="t" r="r" b="b"/>
                <a:pathLst>
                  <a:path w="93089" h="307779" extrusionOk="0">
                    <a:moveTo>
                      <a:pt x="39367" y="248524"/>
                    </a:moveTo>
                    <a:cubicBezTo>
                      <a:pt x="45177" y="212329"/>
                      <a:pt x="56036" y="188898"/>
                      <a:pt x="50988" y="168990"/>
                    </a:cubicBezTo>
                    <a:cubicBezTo>
                      <a:pt x="39739" y="128738"/>
                      <a:pt x="25013" y="89542"/>
                      <a:pt x="6982" y="51833"/>
                    </a:cubicBezTo>
                    <a:cubicBezTo>
                      <a:pt x="-4448" y="29354"/>
                      <a:pt x="-924" y="13733"/>
                      <a:pt x="10887" y="4779"/>
                    </a:cubicBezTo>
                    <a:cubicBezTo>
                      <a:pt x="24222" y="-4746"/>
                      <a:pt x="36891" y="-840"/>
                      <a:pt x="48987" y="23829"/>
                    </a:cubicBezTo>
                    <a:cubicBezTo>
                      <a:pt x="64132" y="55167"/>
                      <a:pt x="81086" y="87361"/>
                      <a:pt x="89373" y="134034"/>
                    </a:cubicBezTo>
                    <a:cubicBezTo>
                      <a:pt x="94688" y="164228"/>
                      <a:pt x="94298" y="195136"/>
                      <a:pt x="88230" y="225188"/>
                    </a:cubicBezTo>
                    <a:cubicBezTo>
                      <a:pt x="83087" y="257668"/>
                      <a:pt x="72800" y="275956"/>
                      <a:pt x="60513" y="306436"/>
                    </a:cubicBezTo>
                    <a:cubicBezTo>
                      <a:pt x="57084" y="315199"/>
                      <a:pt x="34414" y="279385"/>
                      <a:pt x="39367" y="248524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12"/>
              <p:cNvSpPr/>
              <p:nvPr/>
            </p:nvSpPr>
            <p:spPr>
              <a:xfrm>
                <a:off x="5831068" y="2061801"/>
                <a:ext cx="86995" cy="66513"/>
              </a:xfrm>
              <a:custGeom>
                <a:avLst/>
                <a:gdLst/>
                <a:ahLst/>
                <a:cxnLst/>
                <a:rect l="l" t="t" r="r" b="b"/>
                <a:pathLst>
                  <a:path w="108744" h="83141" extrusionOk="0">
                    <a:moveTo>
                      <a:pt x="100855" y="2"/>
                    </a:moveTo>
                    <a:cubicBezTo>
                      <a:pt x="87806" y="10575"/>
                      <a:pt x="67423" y="3241"/>
                      <a:pt x="66470" y="4194"/>
                    </a:cubicBezTo>
                    <a:cubicBezTo>
                      <a:pt x="51297" y="17281"/>
                      <a:pt x="35400" y="29492"/>
                      <a:pt x="18845" y="40769"/>
                    </a:cubicBezTo>
                    <a:cubicBezTo>
                      <a:pt x="10654" y="47151"/>
                      <a:pt x="-2014" y="55724"/>
                      <a:pt x="271" y="68106"/>
                    </a:cubicBezTo>
                    <a:cubicBezTo>
                      <a:pt x="4367" y="90109"/>
                      <a:pt x="39610" y="83346"/>
                      <a:pt x="52945" y="76584"/>
                    </a:cubicBezTo>
                    <a:cubicBezTo>
                      <a:pt x="66280" y="69821"/>
                      <a:pt x="77043" y="58677"/>
                      <a:pt x="89616" y="50866"/>
                    </a:cubicBezTo>
                    <a:cubicBezTo>
                      <a:pt x="98665" y="45246"/>
                      <a:pt x="107428" y="42389"/>
                      <a:pt x="108666" y="31054"/>
                    </a:cubicBezTo>
                    <a:cubicBezTo>
                      <a:pt x="109523" y="24196"/>
                      <a:pt x="103142" y="-283"/>
                      <a:pt x="100855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12"/>
              <p:cNvSpPr/>
              <p:nvPr/>
            </p:nvSpPr>
            <p:spPr>
              <a:xfrm>
                <a:off x="5831514" y="2082973"/>
                <a:ext cx="86563" cy="44990"/>
              </a:xfrm>
              <a:custGeom>
                <a:avLst/>
                <a:gdLst/>
                <a:ahLst/>
                <a:cxnLst/>
                <a:rect l="l" t="t" r="r" b="b"/>
                <a:pathLst>
                  <a:path w="108204" h="56238" extrusionOk="0">
                    <a:moveTo>
                      <a:pt x="107918" y="0"/>
                    </a:moveTo>
                    <a:cubicBezTo>
                      <a:pt x="106204" y="10859"/>
                      <a:pt x="97536" y="13907"/>
                      <a:pt x="88868" y="19050"/>
                    </a:cubicBezTo>
                    <a:cubicBezTo>
                      <a:pt x="76105" y="26956"/>
                      <a:pt x="64865" y="38100"/>
                      <a:pt x="51530" y="45149"/>
                    </a:cubicBezTo>
                    <a:cubicBezTo>
                      <a:pt x="38195" y="52197"/>
                      <a:pt x="8573" y="57531"/>
                      <a:pt x="0" y="41815"/>
                    </a:cubicBezTo>
                    <a:cubicBezTo>
                      <a:pt x="4667" y="63056"/>
                      <a:pt x="39338" y="56388"/>
                      <a:pt x="52483" y="49721"/>
                    </a:cubicBezTo>
                    <a:cubicBezTo>
                      <a:pt x="65627" y="43053"/>
                      <a:pt x="76581" y="31814"/>
                      <a:pt x="89154" y="24003"/>
                    </a:cubicBezTo>
                    <a:cubicBezTo>
                      <a:pt x="98203" y="18383"/>
                      <a:pt x="106966" y="15526"/>
                      <a:pt x="108204" y="4191"/>
                    </a:cubicBezTo>
                    <a:cubicBezTo>
                      <a:pt x="108214" y="2791"/>
                      <a:pt x="108118" y="1391"/>
                      <a:pt x="107918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12"/>
              <p:cNvSpPr/>
              <p:nvPr/>
            </p:nvSpPr>
            <p:spPr>
              <a:xfrm>
                <a:off x="5764925" y="2047104"/>
                <a:ext cx="79862" cy="61873"/>
              </a:xfrm>
              <a:custGeom>
                <a:avLst/>
                <a:gdLst/>
                <a:ahLst/>
                <a:cxnLst/>
                <a:rect l="l" t="t" r="r" b="b"/>
                <a:pathLst>
                  <a:path w="99827" h="77341" extrusionOk="0">
                    <a:moveTo>
                      <a:pt x="91860" y="1"/>
                    </a:moveTo>
                    <a:cubicBezTo>
                      <a:pt x="79954" y="9526"/>
                      <a:pt x="61856" y="4288"/>
                      <a:pt x="60999" y="5240"/>
                    </a:cubicBezTo>
                    <a:cubicBezTo>
                      <a:pt x="47045" y="17146"/>
                      <a:pt x="32453" y="28281"/>
                      <a:pt x="17279" y="38578"/>
                    </a:cubicBezTo>
                    <a:cubicBezTo>
                      <a:pt x="9754" y="44388"/>
                      <a:pt x="-1771" y="52294"/>
                      <a:pt x="229" y="63533"/>
                    </a:cubicBezTo>
                    <a:cubicBezTo>
                      <a:pt x="4040" y="83726"/>
                      <a:pt x="36329" y="77535"/>
                      <a:pt x="48521" y="71344"/>
                    </a:cubicBezTo>
                    <a:cubicBezTo>
                      <a:pt x="60713" y="65152"/>
                      <a:pt x="70619" y="54961"/>
                      <a:pt x="82145" y="47817"/>
                    </a:cubicBezTo>
                    <a:cubicBezTo>
                      <a:pt x="90336" y="42673"/>
                      <a:pt x="98433" y="40006"/>
                      <a:pt x="99766" y="29624"/>
                    </a:cubicBezTo>
                    <a:cubicBezTo>
                      <a:pt x="100528" y="23338"/>
                      <a:pt x="94051" y="-189"/>
                      <a:pt x="91860" y="1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12"/>
              <p:cNvSpPr/>
              <p:nvPr/>
            </p:nvSpPr>
            <p:spPr>
              <a:xfrm>
                <a:off x="5764880" y="2067438"/>
                <a:ext cx="79629" cy="41383"/>
              </a:xfrm>
              <a:custGeom>
                <a:avLst/>
                <a:gdLst/>
                <a:ahLst/>
                <a:cxnLst/>
                <a:rect l="l" t="t" r="r" b="b"/>
                <a:pathLst>
                  <a:path w="99536" h="51729" extrusionOk="0">
                    <a:moveTo>
                      <a:pt x="99536" y="0"/>
                    </a:moveTo>
                    <a:cubicBezTo>
                      <a:pt x="97917" y="10001"/>
                      <a:pt x="90011" y="12668"/>
                      <a:pt x="81820" y="17812"/>
                    </a:cubicBezTo>
                    <a:cubicBezTo>
                      <a:pt x="70104" y="25051"/>
                      <a:pt x="59817" y="35528"/>
                      <a:pt x="47625" y="41720"/>
                    </a:cubicBezTo>
                    <a:cubicBezTo>
                      <a:pt x="35433" y="47911"/>
                      <a:pt x="8287" y="53054"/>
                      <a:pt x="0" y="38671"/>
                    </a:cubicBezTo>
                    <a:cubicBezTo>
                      <a:pt x="4286" y="57721"/>
                      <a:pt x="36004" y="52006"/>
                      <a:pt x="47625" y="45911"/>
                    </a:cubicBezTo>
                    <a:cubicBezTo>
                      <a:pt x="59246" y="39814"/>
                      <a:pt x="69723" y="29528"/>
                      <a:pt x="81248" y="22384"/>
                    </a:cubicBezTo>
                    <a:cubicBezTo>
                      <a:pt x="89440" y="17240"/>
                      <a:pt x="97536" y="14573"/>
                      <a:pt x="98870" y="4191"/>
                    </a:cubicBezTo>
                    <a:cubicBezTo>
                      <a:pt x="99222" y="2819"/>
                      <a:pt x="99441" y="1419"/>
                      <a:pt x="9953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12"/>
              <p:cNvSpPr/>
              <p:nvPr/>
            </p:nvSpPr>
            <p:spPr>
              <a:xfrm>
                <a:off x="5777722" y="1472916"/>
                <a:ext cx="170454" cy="595560"/>
              </a:xfrm>
              <a:custGeom>
                <a:avLst/>
                <a:gdLst/>
                <a:ahLst/>
                <a:cxnLst/>
                <a:rect l="l" t="t" r="r" b="b"/>
                <a:pathLst>
                  <a:path w="213068" h="744450" extrusionOk="0">
                    <a:moveTo>
                      <a:pt x="5465" y="110490"/>
                    </a:moveTo>
                    <a:cubicBezTo>
                      <a:pt x="11276" y="65437"/>
                      <a:pt x="27849" y="0"/>
                      <a:pt x="27849" y="0"/>
                    </a:cubicBezTo>
                    <a:cubicBezTo>
                      <a:pt x="43546" y="7372"/>
                      <a:pt x="60529" y="11611"/>
                      <a:pt x="77855" y="12478"/>
                    </a:cubicBezTo>
                    <a:cubicBezTo>
                      <a:pt x="103211" y="12316"/>
                      <a:pt x="128490" y="9830"/>
                      <a:pt x="153388" y="5048"/>
                    </a:cubicBezTo>
                    <a:cubicBezTo>
                      <a:pt x="161532" y="19269"/>
                      <a:pt x="170429" y="33033"/>
                      <a:pt x="180059" y="46291"/>
                    </a:cubicBezTo>
                    <a:cubicBezTo>
                      <a:pt x="193012" y="64294"/>
                      <a:pt x="218159" y="103441"/>
                      <a:pt x="212158" y="172879"/>
                    </a:cubicBezTo>
                    <a:cubicBezTo>
                      <a:pt x="208253" y="217932"/>
                      <a:pt x="182916" y="409480"/>
                      <a:pt x="182916" y="409480"/>
                    </a:cubicBezTo>
                    <a:cubicBezTo>
                      <a:pt x="192755" y="441693"/>
                      <a:pt x="197985" y="475145"/>
                      <a:pt x="198442" y="508826"/>
                    </a:cubicBezTo>
                    <a:cubicBezTo>
                      <a:pt x="196156" y="548821"/>
                      <a:pt x="190869" y="588588"/>
                      <a:pt x="182630" y="627793"/>
                    </a:cubicBezTo>
                    <a:lnTo>
                      <a:pt x="167581" y="736568"/>
                    </a:lnTo>
                    <a:cubicBezTo>
                      <a:pt x="167581" y="736568"/>
                      <a:pt x="147483" y="751046"/>
                      <a:pt x="133195" y="740759"/>
                    </a:cubicBezTo>
                    <a:lnTo>
                      <a:pt x="135005" y="634365"/>
                    </a:lnTo>
                    <a:cubicBezTo>
                      <a:pt x="133291" y="608362"/>
                      <a:pt x="130719" y="569976"/>
                      <a:pt x="129004" y="545402"/>
                    </a:cubicBezTo>
                    <a:cubicBezTo>
                      <a:pt x="126337" y="505492"/>
                      <a:pt x="119479" y="442055"/>
                      <a:pt x="117098" y="426148"/>
                    </a:cubicBezTo>
                    <a:cubicBezTo>
                      <a:pt x="114717" y="410242"/>
                      <a:pt x="109954" y="382619"/>
                      <a:pt x="107573" y="351568"/>
                    </a:cubicBezTo>
                    <a:cubicBezTo>
                      <a:pt x="105192" y="320516"/>
                      <a:pt x="93476" y="162973"/>
                      <a:pt x="93476" y="162973"/>
                    </a:cubicBezTo>
                    <a:lnTo>
                      <a:pt x="91857" y="192500"/>
                    </a:lnTo>
                    <a:cubicBezTo>
                      <a:pt x="91857" y="192500"/>
                      <a:pt x="90238" y="240125"/>
                      <a:pt x="83380" y="299561"/>
                    </a:cubicBezTo>
                    <a:cubicBezTo>
                      <a:pt x="76522" y="358997"/>
                      <a:pt x="73855" y="385286"/>
                      <a:pt x="73855" y="385286"/>
                    </a:cubicBezTo>
                    <a:cubicBezTo>
                      <a:pt x="80370" y="397183"/>
                      <a:pt x="84932" y="410042"/>
                      <a:pt x="87380" y="423386"/>
                    </a:cubicBezTo>
                    <a:cubicBezTo>
                      <a:pt x="88619" y="436150"/>
                      <a:pt x="103192" y="537686"/>
                      <a:pt x="94429" y="588740"/>
                    </a:cubicBezTo>
                    <a:lnTo>
                      <a:pt x="76712" y="719138"/>
                    </a:lnTo>
                    <a:cubicBezTo>
                      <a:pt x="67645" y="725376"/>
                      <a:pt x="56138" y="726900"/>
                      <a:pt x="45756" y="723233"/>
                    </a:cubicBezTo>
                    <a:lnTo>
                      <a:pt x="35183" y="591407"/>
                    </a:lnTo>
                    <a:cubicBezTo>
                      <a:pt x="28135" y="541211"/>
                      <a:pt x="13180" y="434912"/>
                      <a:pt x="10895" y="421100"/>
                    </a:cubicBezTo>
                    <a:cubicBezTo>
                      <a:pt x="5808" y="393268"/>
                      <a:pt x="2817" y="365084"/>
                      <a:pt x="1941" y="336804"/>
                    </a:cubicBezTo>
                    <a:cubicBezTo>
                      <a:pt x="-1583" y="279749"/>
                      <a:pt x="-250" y="155543"/>
                      <a:pt x="5465" y="11049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12"/>
              <p:cNvSpPr/>
              <p:nvPr/>
            </p:nvSpPr>
            <p:spPr>
              <a:xfrm>
                <a:off x="5770564" y="1458904"/>
                <a:ext cx="181538" cy="396087"/>
              </a:xfrm>
              <a:custGeom>
                <a:avLst/>
                <a:gdLst/>
                <a:ahLst/>
                <a:cxnLst/>
                <a:rect l="l" t="t" r="r" b="b"/>
                <a:pathLst>
                  <a:path w="226922" h="495109" extrusionOk="0">
                    <a:moveTo>
                      <a:pt x="162435" y="6001"/>
                    </a:moveTo>
                    <a:lnTo>
                      <a:pt x="201202" y="83915"/>
                    </a:lnTo>
                    <a:cubicBezTo>
                      <a:pt x="201202" y="83915"/>
                      <a:pt x="260447" y="170593"/>
                      <a:pt x="199106" y="393287"/>
                    </a:cubicBezTo>
                    <a:lnTo>
                      <a:pt x="210631" y="461963"/>
                    </a:lnTo>
                    <a:cubicBezTo>
                      <a:pt x="210631" y="461963"/>
                      <a:pt x="94522" y="536543"/>
                      <a:pt x="16798" y="461963"/>
                    </a:cubicBezTo>
                    <a:cubicBezTo>
                      <a:pt x="16798" y="461963"/>
                      <a:pt x="-10158" y="256127"/>
                      <a:pt x="4224" y="161258"/>
                    </a:cubicBezTo>
                    <a:cubicBezTo>
                      <a:pt x="12149" y="106661"/>
                      <a:pt x="24246" y="52749"/>
                      <a:pt x="40420" y="0"/>
                    </a:cubicBezTo>
                    <a:cubicBezTo>
                      <a:pt x="40420" y="0"/>
                      <a:pt x="59470" y="21050"/>
                      <a:pt x="157291" y="714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12"/>
              <p:cNvSpPr/>
              <p:nvPr/>
            </p:nvSpPr>
            <p:spPr>
              <a:xfrm>
                <a:off x="5895126" y="1321170"/>
                <a:ext cx="61010" cy="76023"/>
              </a:xfrm>
              <a:custGeom>
                <a:avLst/>
                <a:gdLst/>
                <a:ahLst/>
                <a:cxnLst/>
                <a:rect l="l" t="t" r="r" b="b"/>
                <a:pathLst>
                  <a:path w="76263" h="95029" extrusionOk="0">
                    <a:moveTo>
                      <a:pt x="76263" y="71216"/>
                    </a:moveTo>
                    <a:cubicBezTo>
                      <a:pt x="76263" y="71216"/>
                      <a:pt x="49307" y="98076"/>
                      <a:pt x="17303" y="94743"/>
                    </a:cubicBezTo>
                    <a:lnTo>
                      <a:pt x="1968" y="42165"/>
                    </a:lnTo>
                    <a:cubicBezTo>
                      <a:pt x="1968" y="42165"/>
                      <a:pt x="-7557" y="14828"/>
                      <a:pt x="15303" y="2826"/>
                    </a:cubicBezTo>
                    <a:cubicBezTo>
                      <a:pt x="38163" y="-9175"/>
                      <a:pt x="62833" y="17685"/>
                      <a:pt x="76263" y="7121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12"/>
              <p:cNvSpPr/>
              <p:nvPr/>
            </p:nvSpPr>
            <p:spPr>
              <a:xfrm>
                <a:off x="5777141" y="1300603"/>
                <a:ext cx="50825" cy="53396"/>
              </a:xfrm>
              <a:custGeom>
                <a:avLst/>
                <a:gdLst/>
                <a:ahLst/>
                <a:cxnLst/>
                <a:rect l="l" t="t" r="r" b="b"/>
                <a:pathLst>
                  <a:path w="63531" h="66745" extrusionOk="0">
                    <a:moveTo>
                      <a:pt x="63532" y="451"/>
                    </a:moveTo>
                    <a:cubicBezTo>
                      <a:pt x="63532" y="451"/>
                      <a:pt x="32671" y="-9074"/>
                      <a:pt x="0" y="59411"/>
                    </a:cubicBezTo>
                    <a:lnTo>
                      <a:pt x="12192" y="66745"/>
                    </a:lnTo>
                    <a:cubicBezTo>
                      <a:pt x="27499" y="43304"/>
                      <a:pt x="44663" y="21130"/>
                      <a:pt x="63532" y="45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1" name="Google Shape;221;p12"/>
            <p:cNvGrpSpPr/>
            <p:nvPr/>
          </p:nvGrpSpPr>
          <p:grpSpPr>
            <a:xfrm>
              <a:off x="5122427" y="3292365"/>
              <a:ext cx="823270" cy="1268939"/>
              <a:chOff x="5490177" y="3555452"/>
              <a:chExt cx="823270" cy="1268939"/>
            </a:xfrm>
          </p:grpSpPr>
          <p:sp>
            <p:nvSpPr>
              <p:cNvPr id="222" name="Google Shape;222;p12"/>
              <p:cNvSpPr/>
              <p:nvPr/>
            </p:nvSpPr>
            <p:spPr>
              <a:xfrm>
                <a:off x="5967652" y="4624747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7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7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12"/>
              <p:cNvSpPr/>
              <p:nvPr/>
            </p:nvSpPr>
            <p:spPr>
              <a:xfrm>
                <a:off x="6225123" y="3957880"/>
                <a:ext cx="68002" cy="244678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12"/>
              <p:cNvSpPr/>
              <p:nvPr/>
            </p:nvSpPr>
            <p:spPr>
              <a:xfrm>
                <a:off x="6014262" y="4720102"/>
                <a:ext cx="99120" cy="56094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12"/>
              <p:cNvSpPr/>
              <p:nvPr/>
            </p:nvSpPr>
            <p:spPr>
              <a:xfrm>
                <a:off x="6014165" y="4729456"/>
                <a:ext cx="97551" cy="46733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12"/>
              <p:cNvSpPr/>
              <p:nvPr/>
            </p:nvSpPr>
            <p:spPr>
              <a:xfrm>
                <a:off x="6140412" y="4656810"/>
                <a:ext cx="95533" cy="53978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12"/>
              <p:cNvSpPr/>
              <p:nvPr/>
            </p:nvSpPr>
            <p:spPr>
              <a:xfrm>
                <a:off x="6140448" y="4665717"/>
                <a:ext cx="93872" cy="45066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12"/>
              <p:cNvSpPr/>
              <p:nvPr/>
            </p:nvSpPr>
            <p:spPr>
              <a:xfrm>
                <a:off x="6074259" y="4151308"/>
                <a:ext cx="190443" cy="586341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12"/>
              <p:cNvSpPr/>
              <p:nvPr/>
            </p:nvSpPr>
            <p:spPr>
              <a:xfrm>
                <a:off x="6075072" y="4151308"/>
                <a:ext cx="189540" cy="327893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12"/>
              <p:cNvSpPr/>
              <p:nvPr/>
            </p:nvSpPr>
            <p:spPr>
              <a:xfrm>
                <a:off x="6112869" y="3797323"/>
                <a:ext cx="128417" cy="206862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12"/>
              <p:cNvSpPr/>
              <p:nvPr/>
            </p:nvSpPr>
            <p:spPr>
              <a:xfrm>
                <a:off x="6244085" y="3981464"/>
                <a:ext cx="49073" cy="87044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12"/>
              <p:cNvSpPr/>
              <p:nvPr/>
            </p:nvSpPr>
            <p:spPr>
              <a:xfrm>
                <a:off x="6106401" y="3956215"/>
                <a:ext cx="153237" cy="219092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12"/>
              <p:cNvSpPr/>
              <p:nvPr/>
            </p:nvSpPr>
            <p:spPr>
              <a:xfrm>
                <a:off x="5856250" y="4001330"/>
                <a:ext cx="294998" cy="212364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12"/>
              <p:cNvSpPr/>
              <p:nvPr/>
            </p:nvSpPr>
            <p:spPr>
              <a:xfrm>
                <a:off x="6075027" y="3988967"/>
                <a:ext cx="80628" cy="83804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12"/>
              <p:cNvSpPr/>
              <p:nvPr/>
            </p:nvSpPr>
            <p:spPr>
              <a:xfrm>
                <a:off x="6107459" y="3797280"/>
                <a:ext cx="160810" cy="262954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12"/>
              <p:cNvSpPr/>
              <p:nvPr/>
            </p:nvSpPr>
            <p:spPr>
              <a:xfrm>
                <a:off x="5490177" y="438113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12"/>
              <p:cNvSpPr/>
              <p:nvPr/>
            </p:nvSpPr>
            <p:spPr>
              <a:xfrm>
                <a:off x="5573749" y="4455840"/>
                <a:ext cx="98301" cy="76095"/>
              </a:xfrm>
              <a:custGeom>
                <a:avLst/>
                <a:gdLst/>
                <a:ahLst/>
                <a:cxnLst/>
                <a:rect l="l" t="t" r="r" b="b"/>
                <a:pathLst>
                  <a:path w="122876" h="95119" extrusionOk="0">
                    <a:moveTo>
                      <a:pt x="9769" y="2"/>
                    </a:moveTo>
                    <a:cubicBezTo>
                      <a:pt x="24533" y="12004"/>
                      <a:pt x="46250" y="1050"/>
                      <a:pt x="47297" y="2193"/>
                    </a:cubicBezTo>
                    <a:cubicBezTo>
                      <a:pt x="64639" y="18195"/>
                      <a:pt x="82792" y="33302"/>
                      <a:pt x="101685" y="47437"/>
                    </a:cubicBezTo>
                    <a:cubicBezTo>
                      <a:pt x="111210" y="54676"/>
                      <a:pt x="125212" y="64296"/>
                      <a:pt x="122545" y="78202"/>
                    </a:cubicBezTo>
                    <a:cubicBezTo>
                      <a:pt x="117973" y="102967"/>
                      <a:pt x="78254" y="95347"/>
                      <a:pt x="63204" y="87727"/>
                    </a:cubicBezTo>
                    <a:cubicBezTo>
                      <a:pt x="48155" y="80107"/>
                      <a:pt x="35963" y="67630"/>
                      <a:pt x="21770" y="59152"/>
                    </a:cubicBezTo>
                    <a:cubicBezTo>
                      <a:pt x="11674" y="52866"/>
                      <a:pt x="1768" y="49627"/>
                      <a:pt x="149" y="36864"/>
                    </a:cubicBezTo>
                    <a:cubicBezTo>
                      <a:pt x="-1185" y="28768"/>
                      <a:pt x="6816" y="-284"/>
                      <a:pt x="9769" y="2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12"/>
              <p:cNvSpPr/>
              <p:nvPr/>
            </p:nvSpPr>
            <p:spPr>
              <a:xfrm>
                <a:off x="5573762" y="4480895"/>
                <a:ext cx="97794" cy="51001"/>
              </a:xfrm>
              <a:custGeom>
                <a:avLst/>
                <a:gdLst/>
                <a:ahLst/>
                <a:cxnLst/>
                <a:rect l="l" t="t" r="r" b="b"/>
                <a:pathLst>
                  <a:path w="122242" h="63751" extrusionOk="0">
                    <a:moveTo>
                      <a:pt x="227" y="0"/>
                    </a:moveTo>
                    <a:cubicBezTo>
                      <a:pt x="2228" y="12192"/>
                      <a:pt x="12038" y="15621"/>
                      <a:pt x="22040" y="21812"/>
                    </a:cubicBezTo>
                    <a:cubicBezTo>
                      <a:pt x="36518" y="30766"/>
                      <a:pt x="49186" y="43720"/>
                      <a:pt x="64140" y="51245"/>
                    </a:cubicBezTo>
                    <a:cubicBezTo>
                      <a:pt x="79094" y="58769"/>
                      <a:pt x="112527" y="65246"/>
                      <a:pt x="122243" y="47530"/>
                    </a:cubicBezTo>
                    <a:cubicBezTo>
                      <a:pt x="117004" y="71438"/>
                      <a:pt x="77951" y="63913"/>
                      <a:pt x="63092" y="56388"/>
                    </a:cubicBezTo>
                    <a:cubicBezTo>
                      <a:pt x="48233" y="48863"/>
                      <a:pt x="35851" y="36290"/>
                      <a:pt x="21659" y="27813"/>
                    </a:cubicBezTo>
                    <a:cubicBezTo>
                      <a:pt x="11562" y="21527"/>
                      <a:pt x="1656" y="18288"/>
                      <a:pt x="37" y="5524"/>
                    </a:cubicBezTo>
                    <a:cubicBezTo>
                      <a:pt x="-49" y="3677"/>
                      <a:pt x="15" y="1829"/>
                      <a:pt x="227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12"/>
              <p:cNvSpPr/>
              <p:nvPr/>
            </p:nvSpPr>
            <p:spPr>
              <a:xfrm>
                <a:off x="5674337" y="4417793"/>
                <a:ext cx="98217" cy="73323"/>
              </a:xfrm>
              <a:custGeom>
                <a:avLst/>
                <a:gdLst/>
                <a:ahLst/>
                <a:cxnLst/>
                <a:rect l="l" t="t" r="r" b="b"/>
                <a:pathLst>
                  <a:path w="122771" h="91654" extrusionOk="0">
                    <a:moveTo>
                      <a:pt x="11400" y="61"/>
                    </a:moveTo>
                    <a:cubicBezTo>
                      <a:pt x="26164" y="12062"/>
                      <a:pt x="51881" y="-987"/>
                      <a:pt x="53024" y="61"/>
                    </a:cubicBezTo>
                    <a:cubicBezTo>
                      <a:pt x="68334" y="15615"/>
                      <a:pt x="84521" y="30274"/>
                      <a:pt x="101507" y="43971"/>
                    </a:cubicBezTo>
                    <a:cubicBezTo>
                      <a:pt x="111032" y="51114"/>
                      <a:pt x="125033" y="60830"/>
                      <a:pt x="122462" y="74737"/>
                    </a:cubicBezTo>
                    <a:cubicBezTo>
                      <a:pt x="117794" y="99502"/>
                      <a:pt x="78075" y="91881"/>
                      <a:pt x="63121" y="84262"/>
                    </a:cubicBezTo>
                    <a:cubicBezTo>
                      <a:pt x="48167" y="76642"/>
                      <a:pt x="35879" y="64069"/>
                      <a:pt x="21687" y="55687"/>
                    </a:cubicBezTo>
                    <a:cubicBezTo>
                      <a:pt x="11591" y="49400"/>
                      <a:pt x="1589" y="46162"/>
                      <a:pt x="65" y="33398"/>
                    </a:cubicBezTo>
                    <a:cubicBezTo>
                      <a:pt x="-887" y="25302"/>
                      <a:pt x="8828" y="-225"/>
                      <a:pt x="11400" y="61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12"/>
              <p:cNvSpPr/>
              <p:nvPr/>
            </p:nvSpPr>
            <p:spPr>
              <a:xfrm>
                <a:off x="5674522" y="4441449"/>
                <a:ext cx="97784" cy="51040"/>
              </a:xfrm>
              <a:custGeom>
                <a:avLst/>
                <a:gdLst/>
                <a:ahLst/>
                <a:cxnLst/>
                <a:rect l="l" t="t" r="r" b="b"/>
                <a:pathLst>
                  <a:path w="122230" h="63800" extrusionOk="0">
                    <a:moveTo>
                      <a:pt x="216" y="0"/>
                    </a:moveTo>
                    <a:cubicBezTo>
                      <a:pt x="2216" y="12192"/>
                      <a:pt x="12027" y="15621"/>
                      <a:pt x="22028" y="21812"/>
                    </a:cubicBezTo>
                    <a:cubicBezTo>
                      <a:pt x="36506" y="30766"/>
                      <a:pt x="49174" y="43720"/>
                      <a:pt x="64128" y="51340"/>
                    </a:cubicBezTo>
                    <a:cubicBezTo>
                      <a:pt x="79083" y="58960"/>
                      <a:pt x="112515" y="65246"/>
                      <a:pt x="122231" y="47530"/>
                    </a:cubicBezTo>
                    <a:cubicBezTo>
                      <a:pt x="116992" y="71438"/>
                      <a:pt x="77940" y="64008"/>
                      <a:pt x="63081" y="56483"/>
                    </a:cubicBezTo>
                    <a:cubicBezTo>
                      <a:pt x="48222" y="48958"/>
                      <a:pt x="35934" y="36290"/>
                      <a:pt x="21742" y="27432"/>
                    </a:cubicBezTo>
                    <a:cubicBezTo>
                      <a:pt x="11550" y="21146"/>
                      <a:pt x="1644" y="17907"/>
                      <a:pt x="25" y="5143"/>
                    </a:cubicBezTo>
                    <a:cubicBezTo>
                      <a:pt x="-41" y="3429"/>
                      <a:pt x="23" y="1705"/>
                      <a:pt x="21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12"/>
              <p:cNvSpPr/>
              <p:nvPr/>
            </p:nvSpPr>
            <p:spPr>
              <a:xfrm>
                <a:off x="5578538" y="3979203"/>
                <a:ext cx="169290" cy="484803"/>
              </a:xfrm>
              <a:custGeom>
                <a:avLst/>
                <a:gdLst/>
                <a:ahLst/>
                <a:cxnLst/>
                <a:rect l="l" t="t" r="r" b="b"/>
                <a:pathLst>
                  <a:path w="211613" h="606004" extrusionOk="0">
                    <a:moveTo>
                      <a:pt x="2540" y="52483"/>
                    </a:moveTo>
                    <a:cubicBezTo>
                      <a:pt x="3302" y="74771"/>
                      <a:pt x="10160" y="171545"/>
                      <a:pt x="13303" y="222695"/>
                    </a:cubicBezTo>
                    <a:cubicBezTo>
                      <a:pt x="16446" y="273844"/>
                      <a:pt x="17113" y="336995"/>
                      <a:pt x="17113" y="336995"/>
                    </a:cubicBezTo>
                    <a:cubicBezTo>
                      <a:pt x="17113" y="336995"/>
                      <a:pt x="8255" y="374237"/>
                      <a:pt x="2540" y="418147"/>
                    </a:cubicBezTo>
                    <a:cubicBezTo>
                      <a:pt x="-3175" y="462058"/>
                      <a:pt x="2540" y="600361"/>
                      <a:pt x="2540" y="600361"/>
                    </a:cubicBezTo>
                    <a:cubicBezTo>
                      <a:pt x="14124" y="607886"/>
                      <a:pt x="29056" y="607886"/>
                      <a:pt x="40640" y="600361"/>
                    </a:cubicBezTo>
                    <a:cubicBezTo>
                      <a:pt x="40640" y="600361"/>
                      <a:pt x="64262" y="489585"/>
                      <a:pt x="75121" y="439674"/>
                    </a:cubicBezTo>
                    <a:cubicBezTo>
                      <a:pt x="85979" y="389763"/>
                      <a:pt x="87979" y="360997"/>
                      <a:pt x="93599" y="330137"/>
                    </a:cubicBezTo>
                    <a:cubicBezTo>
                      <a:pt x="100457" y="292703"/>
                      <a:pt x="115221" y="118110"/>
                      <a:pt x="115221" y="118110"/>
                    </a:cubicBezTo>
                    <a:lnTo>
                      <a:pt x="121126" y="118110"/>
                    </a:lnTo>
                    <a:lnTo>
                      <a:pt x="136938" y="315182"/>
                    </a:lnTo>
                    <a:cubicBezTo>
                      <a:pt x="132057" y="329717"/>
                      <a:pt x="128705" y="344719"/>
                      <a:pt x="126937" y="359950"/>
                    </a:cubicBezTo>
                    <a:cubicBezTo>
                      <a:pt x="122650" y="392049"/>
                      <a:pt x="131509" y="553593"/>
                      <a:pt x="131509" y="553593"/>
                    </a:cubicBezTo>
                    <a:cubicBezTo>
                      <a:pt x="144340" y="560727"/>
                      <a:pt x="160089" y="560070"/>
                      <a:pt x="172276" y="551879"/>
                    </a:cubicBezTo>
                    <a:cubicBezTo>
                      <a:pt x="172276" y="551879"/>
                      <a:pt x="211614" y="337947"/>
                      <a:pt x="211614" y="305467"/>
                    </a:cubicBezTo>
                    <a:cubicBezTo>
                      <a:pt x="211614" y="283845"/>
                      <a:pt x="207994" y="0"/>
                      <a:pt x="207994" y="0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12"/>
              <p:cNvSpPr/>
              <p:nvPr/>
            </p:nvSpPr>
            <p:spPr>
              <a:xfrm>
                <a:off x="5601056" y="3677030"/>
                <a:ext cx="108255" cy="105706"/>
              </a:xfrm>
              <a:custGeom>
                <a:avLst/>
                <a:gdLst/>
                <a:ahLst/>
                <a:cxnLst/>
                <a:rect l="l" t="t" r="r" b="b"/>
                <a:pathLst>
                  <a:path w="135319" h="132132" extrusionOk="0">
                    <a:moveTo>
                      <a:pt x="27811" y="0"/>
                    </a:moveTo>
                    <a:cubicBezTo>
                      <a:pt x="27811" y="0"/>
                      <a:pt x="30287" y="48578"/>
                      <a:pt x="29239" y="52864"/>
                    </a:cubicBezTo>
                    <a:cubicBezTo>
                      <a:pt x="28192" y="57150"/>
                      <a:pt x="6951" y="71342"/>
                      <a:pt x="664" y="76486"/>
                    </a:cubicBezTo>
                    <a:cubicBezTo>
                      <a:pt x="-5622" y="81629"/>
                      <a:pt x="34288" y="120491"/>
                      <a:pt x="53623" y="130016"/>
                    </a:cubicBezTo>
                    <a:cubicBezTo>
                      <a:pt x="72959" y="139541"/>
                      <a:pt x="134205" y="115538"/>
                      <a:pt x="135253" y="85439"/>
                    </a:cubicBezTo>
                    <a:cubicBezTo>
                      <a:pt x="136300" y="55340"/>
                      <a:pt x="124775" y="30099"/>
                      <a:pt x="115441" y="28765"/>
                    </a:cubicBezTo>
                    <a:cubicBezTo>
                      <a:pt x="106106" y="27432"/>
                      <a:pt x="27811" y="0"/>
                      <a:pt x="27811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12"/>
              <p:cNvSpPr/>
              <p:nvPr/>
            </p:nvSpPr>
            <p:spPr>
              <a:xfrm>
                <a:off x="5726677" y="3702009"/>
                <a:ext cx="153814" cy="302133"/>
              </a:xfrm>
              <a:custGeom>
                <a:avLst/>
                <a:gdLst/>
                <a:ahLst/>
                <a:cxnLst/>
                <a:rect l="l" t="t" r="r" b="b"/>
                <a:pathLst>
                  <a:path w="192267" h="377666" extrusionOk="0">
                    <a:moveTo>
                      <a:pt x="3655" y="58864"/>
                    </a:moveTo>
                    <a:cubicBezTo>
                      <a:pt x="6513" y="37433"/>
                      <a:pt x="-7584" y="17050"/>
                      <a:pt x="6037" y="0"/>
                    </a:cubicBezTo>
                    <a:cubicBezTo>
                      <a:pt x="53662" y="47054"/>
                      <a:pt x="47947" y="171450"/>
                      <a:pt x="58805" y="250984"/>
                    </a:cubicBezTo>
                    <a:cubicBezTo>
                      <a:pt x="94429" y="288131"/>
                      <a:pt x="165961" y="324803"/>
                      <a:pt x="186059" y="333851"/>
                    </a:cubicBezTo>
                    <a:cubicBezTo>
                      <a:pt x="189679" y="335566"/>
                      <a:pt x="192917" y="337375"/>
                      <a:pt x="192155" y="341281"/>
                    </a:cubicBezTo>
                    <a:cubicBezTo>
                      <a:pt x="189461" y="354530"/>
                      <a:pt x="183757" y="366979"/>
                      <a:pt x="175486" y="377666"/>
                    </a:cubicBezTo>
                    <a:cubicBezTo>
                      <a:pt x="127861" y="357283"/>
                      <a:pt x="94048" y="345567"/>
                      <a:pt x="34897" y="289370"/>
                    </a:cubicBezTo>
                    <a:cubicBezTo>
                      <a:pt x="29295" y="283293"/>
                      <a:pt x="24287" y="276692"/>
                      <a:pt x="19943" y="269653"/>
                    </a:cubicBezTo>
                    <a:cubicBezTo>
                      <a:pt x="3084" y="218980"/>
                      <a:pt x="-1202" y="95821"/>
                      <a:pt x="3655" y="588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12"/>
              <p:cNvSpPr/>
              <p:nvPr/>
            </p:nvSpPr>
            <p:spPr>
              <a:xfrm>
                <a:off x="5572425" y="3691494"/>
                <a:ext cx="175494" cy="353954"/>
              </a:xfrm>
              <a:custGeom>
                <a:avLst/>
                <a:gdLst/>
                <a:ahLst/>
                <a:cxnLst/>
                <a:rect l="l" t="t" r="r" b="b"/>
                <a:pathLst>
                  <a:path w="219367" h="442443" extrusionOk="0">
                    <a:moveTo>
                      <a:pt x="58192" y="43155"/>
                    </a:moveTo>
                    <a:cubicBezTo>
                      <a:pt x="58192" y="43155"/>
                      <a:pt x="93434" y="95638"/>
                      <a:pt x="142583" y="100305"/>
                    </a:cubicBezTo>
                    <a:cubicBezTo>
                      <a:pt x="158109" y="85065"/>
                      <a:pt x="159443" y="30678"/>
                      <a:pt x="138011" y="13247"/>
                    </a:cubicBezTo>
                    <a:cubicBezTo>
                      <a:pt x="138011" y="13247"/>
                      <a:pt x="157728" y="-2660"/>
                      <a:pt x="171254" y="388"/>
                    </a:cubicBezTo>
                    <a:cubicBezTo>
                      <a:pt x="185905" y="9218"/>
                      <a:pt x="196816" y="23115"/>
                      <a:pt x="201924" y="39441"/>
                    </a:cubicBezTo>
                    <a:cubicBezTo>
                      <a:pt x="214382" y="75569"/>
                      <a:pt x="220254" y="113631"/>
                      <a:pt x="219260" y="151836"/>
                    </a:cubicBezTo>
                    <a:cubicBezTo>
                      <a:pt x="218402" y="203366"/>
                      <a:pt x="219260" y="360814"/>
                      <a:pt x="219260" y="360814"/>
                    </a:cubicBezTo>
                    <a:cubicBezTo>
                      <a:pt x="219260" y="360814"/>
                      <a:pt x="212402" y="394056"/>
                      <a:pt x="167920" y="418821"/>
                    </a:cubicBezTo>
                    <a:cubicBezTo>
                      <a:pt x="123438" y="443586"/>
                      <a:pt x="90386" y="446063"/>
                      <a:pt x="60192" y="439014"/>
                    </a:cubicBezTo>
                    <a:cubicBezTo>
                      <a:pt x="35332" y="433204"/>
                      <a:pt x="14758" y="424441"/>
                      <a:pt x="6185" y="406439"/>
                    </a:cubicBezTo>
                    <a:cubicBezTo>
                      <a:pt x="8471" y="370244"/>
                      <a:pt x="24569" y="276042"/>
                      <a:pt x="18568" y="230607"/>
                    </a:cubicBezTo>
                    <a:cubicBezTo>
                      <a:pt x="12567" y="185173"/>
                      <a:pt x="2947" y="151359"/>
                      <a:pt x="470" y="114593"/>
                    </a:cubicBezTo>
                    <a:cubicBezTo>
                      <a:pt x="-2006" y="77826"/>
                      <a:pt x="5233" y="78588"/>
                      <a:pt x="23711" y="65539"/>
                    </a:cubicBezTo>
                    <a:cubicBezTo>
                      <a:pt x="34645" y="57252"/>
                      <a:pt x="46169" y="49766"/>
                      <a:pt x="58192" y="4315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12"/>
              <p:cNvSpPr/>
              <p:nvPr/>
            </p:nvSpPr>
            <p:spPr>
              <a:xfrm>
                <a:off x="5596900" y="3567776"/>
                <a:ext cx="116875" cy="142090"/>
              </a:xfrm>
              <a:custGeom>
                <a:avLst/>
                <a:gdLst/>
                <a:ahLst/>
                <a:cxnLst/>
                <a:rect l="l" t="t" r="r" b="b"/>
                <a:pathLst>
                  <a:path w="146094" h="177613" extrusionOk="0">
                    <a:moveTo>
                      <a:pt x="142737" y="64264"/>
                    </a:moveTo>
                    <a:lnTo>
                      <a:pt x="142737" y="64264"/>
                    </a:lnTo>
                    <a:cubicBezTo>
                      <a:pt x="136926" y="26164"/>
                      <a:pt x="109780" y="-2411"/>
                      <a:pt x="70823" y="161"/>
                    </a:cubicBezTo>
                    <a:cubicBezTo>
                      <a:pt x="29585" y="2342"/>
                      <a:pt x="-2076" y="37537"/>
                      <a:pt x="106" y="78780"/>
                    </a:cubicBezTo>
                    <a:cubicBezTo>
                      <a:pt x="1341" y="102107"/>
                      <a:pt x="13407" y="123519"/>
                      <a:pt x="32723" y="136654"/>
                    </a:cubicBezTo>
                    <a:cubicBezTo>
                      <a:pt x="34067" y="142360"/>
                      <a:pt x="36081" y="147894"/>
                      <a:pt x="38724" y="153132"/>
                    </a:cubicBezTo>
                    <a:cubicBezTo>
                      <a:pt x="52440" y="169230"/>
                      <a:pt x="94064" y="179136"/>
                      <a:pt x="105970" y="177421"/>
                    </a:cubicBezTo>
                    <a:cubicBezTo>
                      <a:pt x="120536" y="176269"/>
                      <a:pt x="132921" y="166334"/>
                      <a:pt x="137212" y="152370"/>
                    </a:cubicBezTo>
                    <a:cubicBezTo>
                      <a:pt x="150166" y="122462"/>
                      <a:pt x="146070" y="82838"/>
                      <a:pt x="142737" y="642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12"/>
              <p:cNvSpPr/>
              <p:nvPr/>
            </p:nvSpPr>
            <p:spPr>
              <a:xfrm>
                <a:off x="5586117" y="3555452"/>
                <a:ext cx="123225" cy="121654"/>
              </a:xfrm>
              <a:custGeom>
                <a:avLst/>
                <a:gdLst/>
                <a:ahLst/>
                <a:cxnLst/>
                <a:rect l="l" t="t" r="r" b="b"/>
                <a:pathLst>
                  <a:path w="154031" h="152067" extrusionOk="0">
                    <a:moveTo>
                      <a:pt x="46496" y="152068"/>
                    </a:moveTo>
                    <a:lnTo>
                      <a:pt x="46496" y="152068"/>
                    </a:lnTo>
                    <a:lnTo>
                      <a:pt x="50021" y="119112"/>
                    </a:lnTo>
                    <a:cubicBezTo>
                      <a:pt x="50021" y="119112"/>
                      <a:pt x="22874" y="49579"/>
                      <a:pt x="86692" y="63009"/>
                    </a:cubicBezTo>
                    <a:cubicBezTo>
                      <a:pt x="128602" y="71867"/>
                      <a:pt x="139079" y="75677"/>
                      <a:pt x="151843" y="47579"/>
                    </a:cubicBezTo>
                    <a:cubicBezTo>
                      <a:pt x="164606" y="19480"/>
                      <a:pt x="119648" y="-5857"/>
                      <a:pt x="66118" y="1192"/>
                    </a:cubicBezTo>
                    <a:cubicBezTo>
                      <a:pt x="27984" y="5192"/>
                      <a:pt x="-739" y="37720"/>
                      <a:pt x="14" y="76058"/>
                    </a:cubicBezTo>
                    <a:cubicBezTo>
                      <a:pt x="1538" y="96632"/>
                      <a:pt x="7063" y="138542"/>
                      <a:pt x="46496" y="152068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12"/>
              <p:cNvSpPr/>
              <p:nvPr/>
            </p:nvSpPr>
            <p:spPr>
              <a:xfrm>
                <a:off x="5563193" y="3761560"/>
                <a:ext cx="157578" cy="270890"/>
              </a:xfrm>
              <a:custGeom>
                <a:avLst/>
                <a:gdLst/>
                <a:ahLst/>
                <a:cxnLst/>
                <a:rect l="l" t="t" r="r" b="b"/>
                <a:pathLst>
                  <a:path w="196972" h="338613" extrusionOk="0">
                    <a:moveTo>
                      <a:pt x="780" y="5239"/>
                    </a:moveTo>
                    <a:cubicBezTo>
                      <a:pt x="19163" y="0"/>
                      <a:pt x="5161" y="4286"/>
                      <a:pt x="19163" y="0"/>
                    </a:cubicBezTo>
                    <a:cubicBezTo>
                      <a:pt x="66788" y="46958"/>
                      <a:pt x="61168" y="127540"/>
                      <a:pt x="72027" y="207073"/>
                    </a:cubicBezTo>
                    <a:cubicBezTo>
                      <a:pt x="98506" y="250984"/>
                      <a:pt x="196709" y="310039"/>
                      <a:pt x="196709" y="310039"/>
                    </a:cubicBezTo>
                    <a:cubicBezTo>
                      <a:pt x="197947" y="318516"/>
                      <a:pt x="194994" y="320992"/>
                      <a:pt x="184326" y="338614"/>
                    </a:cubicBezTo>
                    <a:cubicBezTo>
                      <a:pt x="129661" y="317649"/>
                      <a:pt x="79941" y="285579"/>
                      <a:pt x="38308" y="244411"/>
                    </a:cubicBezTo>
                    <a:cubicBezTo>
                      <a:pt x="35927" y="242221"/>
                      <a:pt x="32498" y="241554"/>
                      <a:pt x="31545" y="238601"/>
                    </a:cubicBezTo>
                    <a:cubicBezTo>
                      <a:pt x="14686" y="187547"/>
                      <a:pt x="-4078" y="42291"/>
                      <a:pt x="780" y="5239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12"/>
              <p:cNvSpPr/>
              <p:nvPr/>
            </p:nvSpPr>
            <p:spPr>
              <a:xfrm>
                <a:off x="5730894" y="3844261"/>
                <a:ext cx="182422" cy="245287"/>
              </a:xfrm>
              <a:custGeom>
                <a:avLst/>
                <a:gdLst/>
                <a:ahLst/>
                <a:cxnLst/>
                <a:rect l="l" t="t" r="r" b="b"/>
                <a:pathLst>
                  <a:path w="228028" h="306609" extrusionOk="0">
                    <a:moveTo>
                      <a:pt x="228028" y="0"/>
                    </a:moveTo>
                    <a:lnTo>
                      <a:pt x="156686" y="244030"/>
                    </a:lnTo>
                    <a:lnTo>
                      <a:pt x="0" y="306610"/>
                    </a:lnTo>
                    <a:lnTo>
                      <a:pt x="57150" y="68866"/>
                    </a:lnTo>
                    <a:lnTo>
                      <a:pt x="228028" y="0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12"/>
              <p:cNvSpPr/>
              <p:nvPr/>
            </p:nvSpPr>
            <p:spPr>
              <a:xfrm>
                <a:off x="5699455" y="3997937"/>
                <a:ext cx="92794" cy="45581"/>
              </a:xfrm>
              <a:custGeom>
                <a:avLst/>
                <a:gdLst/>
                <a:ahLst/>
                <a:cxnLst/>
                <a:rect l="l" t="t" r="r" b="b"/>
                <a:pathLst>
                  <a:path w="115992" h="56976" extrusionOk="0">
                    <a:moveTo>
                      <a:pt x="1604" y="16383"/>
                    </a:moveTo>
                    <a:cubicBezTo>
                      <a:pt x="3890" y="8001"/>
                      <a:pt x="9891" y="10096"/>
                      <a:pt x="16749" y="12192"/>
                    </a:cubicBezTo>
                    <a:cubicBezTo>
                      <a:pt x="24087" y="15173"/>
                      <a:pt x="32154" y="15869"/>
                      <a:pt x="39895" y="14192"/>
                    </a:cubicBezTo>
                    <a:cubicBezTo>
                      <a:pt x="45919" y="11240"/>
                      <a:pt x="51497" y="7458"/>
                      <a:pt x="56468" y="2953"/>
                    </a:cubicBezTo>
                    <a:cubicBezTo>
                      <a:pt x="59631" y="1038"/>
                      <a:pt x="63251" y="19"/>
                      <a:pt x="66946" y="0"/>
                    </a:cubicBezTo>
                    <a:cubicBezTo>
                      <a:pt x="66946" y="2096"/>
                      <a:pt x="63326" y="14478"/>
                      <a:pt x="63326" y="14478"/>
                    </a:cubicBezTo>
                    <a:cubicBezTo>
                      <a:pt x="63326" y="14478"/>
                      <a:pt x="97712" y="14478"/>
                      <a:pt x="101426" y="14478"/>
                    </a:cubicBezTo>
                    <a:cubicBezTo>
                      <a:pt x="104583" y="13907"/>
                      <a:pt x="107609" y="15993"/>
                      <a:pt x="108184" y="19155"/>
                    </a:cubicBezTo>
                    <a:cubicBezTo>
                      <a:pt x="108501" y="20889"/>
                      <a:pt x="108012" y="22670"/>
                      <a:pt x="106856" y="24003"/>
                    </a:cubicBezTo>
                    <a:lnTo>
                      <a:pt x="109237" y="24003"/>
                    </a:lnTo>
                    <a:cubicBezTo>
                      <a:pt x="116190" y="22479"/>
                      <a:pt x="118762" y="33528"/>
                      <a:pt x="112190" y="34862"/>
                    </a:cubicBezTo>
                    <a:lnTo>
                      <a:pt x="106475" y="35719"/>
                    </a:lnTo>
                    <a:cubicBezTo>
                      <a:pt x="111047" y="37529"/>
                      <a:pt x="112190" y="45244"/>
                      <a:pt x="106475" y="46196"/>
                    </a:cubicBezTo>
                    <a:lnTo>
                      <a:pt x="104665" y="46196"/>
                    </a:lnTo>
                    <a:cubicBezTo>
                      <a:pt x="103845" y="46339"/>
                      <a:pt x="103009" y="46339"/>
                      <a:pt x="102188" y="46196"/>
                    </a:cubicBezTo>
                    <a:lnTo>
                      <a:pt x="100188" y="46196"/>
                    </a:lnTo>
                    <a:cubicBezTo>
                      <a:pt x="100896" y="49435"/>
                      <a:pt x="98845" y="52635"/>
                      <a:pt x="95608" y="53340"/>
                    </a:cubicBezTo>
                    <a:cubicBezTo>
                      <a:pt x="95421" y="53378"/>
                      <a:pt x="95233" y="53416"/>
                      <a:pt x="95045" y="53435"/>
                    </a:cubicBezTo>
                    <a:cubicBezTo>
                      <a:pt x="78281" y="55626"/>
                      <a:pt x="53611" y="62294"/>
                      <a:pt x="38466" y="48482"/>
                    </a:cubicBezTo>
                    <a:cubicBezTo>
                      <a:pt x="27950" y="47473"/>
                      <a:pt x="17678" y="44710"/>
                      <a:pt x="8081" y="40291"/>
                    </a:cubicBezTo>
                    <a:cubicBezTo>
                      <a:pt x="-967" y="35719"/>
                      <a:pt x="-1253" y="26289"/>
                      <a:pt x="1604" y="16383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12"/>
              <p:cNvSpPr/>
              <p:nvPr/>
            </p:nvSpPr>
            <p:spPr>
              <a:xfrm>
                <a:off x="5833154" y="3969125"/>
                <a:ext cx="57182" cy="47279"/>
              </a:xfrm>
              <a:custGeom>
                <a:avLst/>
                <a:gdLst/>
                <a:ahLst/>
                <a:cxnLst/>
                <a:rect l="l" t="t" r="r" b="b"/>
                <a:pathLst>
                  <a:path w="71478" h="59099" extrusionOk="0">
                    <a:moveTo>
                      <a:pt x="5636" y="32418"/>
                    </a:moveTo>
                    <a:lnTo>
                      <a:pt x="8018" y="32418"/>
                    </a:lnTo>
                    <a:cubicBezTo>
                      <a:pt x="5440" y="30599"/>
                      <a:pt x="4827" y="27027"/>
                      <a:pt x="6648" y="24455"/>
                    </a:cubicBezTo>
                    <a:cubicBezTo>
                      <a:pt x="7726" y="22922"/>
                      <a:pt x="9482" y="22026"/>
                      <a:pt x="11351" y="22036"/>
                    </a:cubicBezTo>
                    <a:cubicBezTo>
                      <a:pt x="14876" y="22036"/>
                      <a:pt x="50213" y="14606"/>
                      <a:pt x="50213" y="14606"/>
                    </a:cubicBezTo>
                    <a:lnTo>
                      <a:pt x="54500" y="128"/>
                    </a:lnTo>
                    <a:cubicBezTo>
                      <a:pt x="54500" y="-729"/>
                      <a:pt x="60596" y="2986"/>
                      <a:pt x="60786" y="3176"/>
                    </a:cubicBezTo>
                    <a:cubicBezTo>
                      <a:pt x="66872" y="7091"/>
                      <a:pt x="70809" y="13597"/>
                      <a:pt x="71454" y="20798"/>
                    </a:cubicBezTo>
                    <a:cubicBezTo>
                      <a:pt x="71818" y="30903"/>
                      <a:pt x="68152" y="40733"/>
                      <a:pt x="61262" y="48134"/>
                    </a:cubicBezTo>
                    <a:cubicBezTo>
                      <a:pt x="54984" y="54364"/>
                      <a:pt x="46575" y="57974"/>
                      <a:pt x="37736" y="58231"/>
                    </a:cubicBezTo>
                    <a:cubicBezTo>
                      <a:pt x="33449" y="58231"/>
                      <a:pt x="29354" y="58707"/>
                      <a:pt x="25639" y="59088"/>
                    </a:cubicBezTo>
                    <a:cubicBezTo>
                      <a:pt x="22226" y="59298"/>
                      <a:pt x="19289" y="56707"/>
                      <a:pt x="19078" y="53287"/>
                    </a:cubicBezTo>
                    <a:cubicBezTo>
                      <a:pt x="19071" y="53192"/>
                      <a:pt x="19068" y="53087"/>
                      <a:pt x="19067" y="52992"/>
                    </a:cubicBezTo>
                    <a:lnTo>
                      <a:pt x="17924" y="52992"/>
                    </a:lnTo>
                    <a:cubicBezTo>
                      <a:pt x="17115" y="53221"/>
                      <a:pt x="16256" y="53221"/>
                      <a:pt x="15447" y="52992"/>
                    </a:cubicBezTo>
                    <a:lnTo>
                      <a:pt x="13637" y="52992"/>
                    </a:lnTo>
                    <a:cubicBezTo>
                      <a:pt x="7637" y="52992"/>
                      <a:pt x="7160" y="45562"/>
                      <a:pt x="11256" y="42895"/>
                    </a:cubicBezTo>
                    <a:lnTo>
                      <a:pt x="5446" y="42895"/>
                    </a:lnTo>
                    <a:cubicBezTo>
                      <a:pt x="-2174" y="43562"/>
                      <a:pt x="-1507" y="32323"/>
                      <a:pt x="5636" y="32418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51;p12"/>
              <p:cNvSpPr/>
              <p:nvPr/>
            </p:nvSpPr>
            <p:spPr>
              <a:xfrm>
                <a:off x="5709343" y="3692033"/>
                <a:ext cx="56693" cy="82524"/>
              </a:xfrm>
              <a:custGeom>
                <a:avLst/>
                <a:gdLst/>
                <a:ahLst/>
                <a:cxnLst/>
                <a:rect l="l" t="t" r="r" b="b"/>
                <a:pathLst>
                  <a:path w="70866" h="103155" extrusionOk="0">
                    <a:moveTo>
                      <a:pt x="45339" y="103156"/>
                    </a:moveTo>
                    <a:cubicBezTo>
                      <a:pt x="54990" y="102718"/>
                      <a:pt x="64114" y="98631"/>
                      <a:pt x="70866" y="91726"/>
                    </a:cubicBezTo>
                    <a:cubicBezTo>
                      <a:pt x="69533" y="73628"/>
                      <a:pt x="46482" y="5143"/>
                      <a:pt x="0" y="0"/>
                    </a:cubicBezTo>
                    <a:cubicBezTo>
                      <a:pt x="12463" y="8944"/>
                      <a:pt x="22324" y="21041"/>
                      <a:pt x="28575" y="35052"/>
                    </a:cubicBezTo>
                    <a:cubicBezTo>
                      <a:pt x="35880" y="57293"/>
                      <a:pt x="41484" y="80067"/>
                      <a:pt x="45339" y="1031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12"/>
              <p:cNvSpPr/>
              <p:nvPr/>
            </p:nvSpPr>
            <p:spPr>
              <a:xfrm>
                <a:off x="5551668" y="3748041"/>
                <a:ext cx="68780" cy="102654"/>
              </a:xfrm>
              <a:custGeom>
                <a:avLst/>
                <a:gdLst/>
                <a:ahLst/>
                <a:cxnLst/>
                <a:rect l="l" t="t" r="r" b="b"/>
                <a:pathLst>
                  <a:path w="85975" h="128318" extrusionOk="0">
                    <a:moveTo>
                      <a:pt x="6812" y="123589"/>
                    </a:moveTo>
                    <a:cubicBezTo>
                      <a:pt x="6812" y="123589"/>
                      <a:pt x="53008" y="139590"/>
                      <a:pt x="85584" y="112730"/>
                    </a:cubicBezTo>
                    <a:cubicBezTo>
                      <a:pt x="89203" y="106634"/>
                      <a:pt x="66534" y="27957"/>
                      <a:pt x="66534" y="27957"/>
                    </a:cubicBezTo>
                    <a:cubicBezTo>
                      <a:pt x="66534" y="27957"/>
                      <a:pt x="47484" y="-12238"/>
                      <a:pt x="16813" y="3764"/>
                    </a:cubicBezTo>
                    <a:cubicBezTo>
                      <a:pt x="-13857" y="19766"/>
                      <a:pt x="6812" y="123589"/>
                      <a:pt x="6812" y="123589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3" name="Google Shape;253;p12"/>
            <p:cNvSpPr/>
            <p:nvPr/>
          </p:nvSpPr>
          <p:spPr>
            <a:xfrm>
              <a:off x="7297552" y="1119942"/>
              <a:ext cx="135609" cy="266405"/>
            </a:xfrm>
            <a:custGeom>
              <a:avLst/>
              <a:gdLst/>
              <a:ahLst/>
              <a:cxnLst/>
              <a:rect l="l" t="t" r="r" b="b"/>
              <a:pathLst>
                <a:path w="169617" h="333215" extrusionOk="0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7309787" y="1745656"/>
              <a:ext cx="93295" cy="72283"/>
            </a:xfrm>
            <a:custGeom>
              <a:avLst/>
              <a:gdLst/>
              <a:ahLst/>
              <a:cxnLst/>
              <a:rect l="l" t="t" r="r" b="b"/>
              <a:pathLst>
                <a:path w="116692" h="90410" extrusionOk="0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7310617" y="1769417"/>
              <a:ext cx="92899" cy="48456"/>
            </a:xfrm>
            <a:custGeom>
              <a:avLst/>
              <a:gdLst/>
              <a:ahLst/>
              <a:cxnLst/>
              <a:rect l="l" t="t" r="r" b="b"/>
              <a:pathLst>
                <a:path w="116196" h="60608" extrusionOk="0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2"/>
            <p:cNvSpPr/>
            <p:nvPr/>
          </p:nvSpPr>
          <p:spPr>
            <a:xfrm>
              <a:off x="7197828" y="1680648"/>
              <a:ext cx="93274" cy="69610"/>
            </a:xfrm>
            <a:custGeom>
              <a:avLst/>
              <a:gdLst/>
              <a:ahLst/>
              <a:cxnLst/>
              <a:rect l="l" t="t" r="r" b="b"/>
              <a:pathLst>
                <a:path w="116665" h="87067" extrusionOk="0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2"/>
            <p:cNvSpPr/>
            <p:nvPr/>
          </p:nvSpPr>
          <p:spPr>
            <a:xfrm>
              <a:off x="7198064" y="1702707"/>
              <a:ext cx="92850" cy="48456"/>
            </a:xfrm>
            <a:custGeom>
              <a:avLst/>
              <a:gdLst/>
              <a:ahLst/>
              <a:cxnLst/>
              <a:rect l="l" t="t" r="r" b="b"/>
              <a:pathLst>
                <a:path w="116135" h="60608" extrusionOk="0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2"/>
            <p:cNvSpPr/>
            <p:nvPr/>
          </p:nvSpPr>
          <p:spPr>
            <a:xfrm>
              <a:off x="7221254" y="1360384"/>
              <a:ext cx="326700" cy="394943"/>
            </a:xfrm>
            <a:custGeom>
              <a:avLst/>
              <a:gdLst/>
              <a:ahLst/>
              <a:cxnLst/>
              <a:rect l="l" t="t" r="r" b="b"/>
              <a:pathLst>
                <a:path w="408631" h="493987" extrusionOk="0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2"/>
            <p:cNvSpPr/>
            <p:nvPr/>
          </p:nvSpPr>
          <p:spPr>
            <a:xfrm>
              <a:off x="7417903" y="1095544"/>
              <a:ext cx="102781" cy="99997"/>
            </a:xfrm>
            <a:custGeom>
              <a:avLst/>
              <a:gdLst/>
              <a:ahLst/>
              <a:cxnLst/>
              <a:rect l="l" t="t" r="r" b="b"/>
              <a:pathLst>
                <a:path w="128556" h="125075" extrusionOk="0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2"/>
            <p:cNvSpPr/>
            <p:nvPr/>
          </p:nvSpPr>
          <p:spPr>
            <a:xfrm>
              <a:off x="7381720" y="1109556"/>
              <a:ext cx="166775" cy="325513"/>
            </a:xfrm>
            <a:custGeom>
              <a:avLst/>
              <a:gdLst/>
              <a:ahLst/>
              <a:cxnLst/>
              <a:rect l="l" t="t" r="r" b="b"/>
              <a:pathLst>
                <a:path w="208599" h="407146" extrusionOk="0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2"/>
            <p:cNvSpPr/>
            <p:nvPr/>
          </p:nvSpPr>
          <p:spPr>
            <a:xfrm>
              <a:off x="7413797" y="991818"/>
              <a:ext cx="110760" cy="134864"/>
            </a:xfrm>
            <a:custGeom>
              <a:avLst/>
              <a:gdLst/>
              <a:ahLst/>
              <a:cxnLst/>
              <a:rect l="l" t="t" r="r" b="b"/>
              <a:pathLst>
                <a:path w="138537" h="168686" extrusionOk="0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2"/>
            <p:cNvSpPr/>
            <p:nvPr/>
          </p:nvSpPr>
          <p:spPr>
            <a:xfrm>
              <a:off x="7417935" y="980032"/>
              <a:ext cx="116886" cy="115512"/>
            </a:xfrm>
            <a:custGeom>
              <a:avLst/>
              <a:gdLst/>
              <a:ahLst/>
              <a:cxnLst/>
              <a:rect l="l" t="t" r="r" b="b"/>
              <a:pathLst>
                <a:path w="146199" h="144480" extrusionOk="0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2"/>
            <p:cNvSpPr/>
            <p:nvPr/>
          </p:nvSpPr>
          <p:spPr>
            <a:xfrm>
              <a:off x="7364000" y="1109861"/>
              <a:ext cx="53839" cy="78361"/>
            </a:xfrm>
            <a:custGeom>
              <a:avLst/>
              <a:gdLst/>
              <a:ahLst/>
              <a:cxnLst/>
              <a:rect l="l" t="t" r="r" b="b"/>
              <a:pathLst>
                <a:path w="67341" h="98012" extrusionOk="0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2"/>
            <p:cNvSpPr/>
            <p:nvPr/>
          </p:nvSpPr>
          <p:spPr>
            <a:xfrm>
              <a:off x="7794459" y="3551002"/>
              <a:ext cx="540508" cy="312148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2"/>
            <p:cNvSpPr/>
            <p:nvPr/>
          </p:nvSpPr>
          <p:spPr>
            <a:xfrm>
              <a:off x="7824798" y="3491907"/>
              <a:ext cx="469764" cy="181297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2"/>
            <p:cNvSpPr/>
            <p:nvPr/>
          </p:nvSpPr>
          <p:spPr>
            <a:xfrm>
              <a:off x="7794490" y="3623727"/>
              <a:ext cx="41046" cy="82625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2"/>
            <p:cNvSpPr/>
            <p:nvPr/>
          </p:nvSpPr>
          <p:spPr>
            <a:xfrm>
              <a:off x="8298847" y="3624184"/>
              <a:ext cx="36096" cy="82168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2"/>
            <p:cNvSpPr/>
            <p:nvPr/>
          </p:nvSpPr>
          <p:spPr>
            <a:xfrm>
              <a:off x="7842237" y="3535238"/>
              <a:ext cx="449908" cy="259679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2"/>
            <p:cNvSpPr/>
            <p:nvPr/>
          </p:nvSpPr>
          <p:spPr>
            <a:xfrm>
              <a:off x="7815050" y="3673683"/>
              <a:ext cx="491482" cy="17632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2"/>
            <p:cNvSpPr/>
            <p:nvPr/>
          </p:nvSpPr>
          <p:spPr>
            <a:xfrm>
              <a:off x="7794490" y="3472184"/>
              <a:ext cx="540453" cy="312196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2"/>
            <p:cNvSpPr/>
            <p:nvPr/>
          </p:nvSpPr>
          <p:spPr>
            <a:xfrm>
              <a:off x="7752377" y="3752957"/>
              <a:ext cx="148877" cy="85976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2"/>
            <p:cNvSpPr/>
            <p:nvPr/>
          </p:nvSpPr>
          <p:spPr>
            <a:xfrm>
              <a:off x="7787483" y="3773138"/>
              <a:ext cx="113771" cy="106232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2"/>
            <p:cNvSpPr/>
            <p:nvPr/>
          </p:nvSpPr>
          <p:spPr>
            <a:xfrm>
              <a:off x="7465892" y="3799784"/>
              <a:ext cx="344817" cy="254127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2"/>
            <p:cNvSpPr/>
            <p:nvPr/>
          </p:nvSpPr>
          <p:spPr>
            <a:xfrm>
              <a:off x="8113340" y="4275363"/>
              <a:ext cx="345579" cy="199519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2"/>
            <p:cNvSpPr/>
            <p:nvPr/>
          </p:nvSpPr>
          <p:spPr>
            <a:xfrm>
              <a:off x="8345604" y="3658605"/>
              <a:ext cx="79241" cy="172485"/>
            </a:xfrm>
            <a:custGeom>
              <a:avLst/>
              <a:gdLst/>
              <a:ahLst/>
              <a:cxnLst/>
              <a:rect l="l" t="t" r="r" b="b"/>
              <a:pathLst>
                <a:path w="99113" h="215741" extrusionOk="0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2"/>
            <p:cNvSpPr/>
            <p:nvPr/>
          </p:nvSpPr>
          <p:spPr>
            <a:xfrm>
              <a:off x="8356722" y="3587657"/>
              <a:ext cx="56961" cy="109603"/>
            </a:xfrm>
            <a:custGeom>
              <a:avLst/>
              <a:gdLst/>
              <a:ahLst/>
              <a:cxnLst/>
              <a:rect l="l" t="t" r="r" b="b"/>
              <a:pathLst>
                <a:path w="71246" h="137090" extrusionOk="0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2"/>
            <p:cNvSpPr/>
            <p:nvPr/>
          </p:nvSpPr>
          <p:spPr>
            <a:xfrm>
              <a:off x="8165307" y="4346248"/>
              <a:ext cx="122882" cy="68919"/>
            </a:xfrm>
            <a:custGeom>
              <a:avLst/>
              <a:gdLst/>
              <a:ahLst/>
              <a:cxnLst/>
              <a:rect l="l" t="t" r="r" b="b"/>
              <a:pathLst>
                <a:path w="153698" h="86203" extrusionOk="0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2"/>
            <p:cNvSpPr/>
            <p:nvPr/>
          </p:nvSpPr>
          <p:spPr>
            <a:xfrm>
              <a:off x="8165313" y="4357988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2"/>
            <p:cNvSpPr/>
            <p:nvPr/>
          </p:nvSpPr>
          <p:spPr>
            <a:xfrm>
              <a:off x="8255166" y="4305930"/>
              <a:ext cx="122882" cy="68953"/>
            </a:xfrm>
            <a:custGeom>
              <a:avLst/>
              <a:gdLst/>
              <a:ahLst/>
              <a:cxnLst/>
              <a:rect l="l" t="t" r="r" b="b"/>
              <a:pathLst>
                <a:path w="153698" h="86245" extrusionOk="0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2"/>
            <p:cNvSpPr/>
            <p:nvPr/>
          </p:nvSpPr>
          <p:spPr>
            <a:xfrm>
              <a:off x="8255174" y="4317703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2"/>
            <p:cNvSpPr/>
            <p:nvPr/>
          </p:nvSpPr>
          <p:spPr>
            <a:xfrm>
              <a:off x="8198325" y="3858200"/>
              <a:ext cx="179678" cy="507212"/>
            </a:xfrm>
            <a:custGeom>
              <a:avLst/>
              <a:gdLst/>
              <a:ahLst/>
              <a:cxnLst/>
              <a:rect l="l" t="t" r="r" b="b"/>
              <a:pathLst>
                <a:path w="224738" h="634412" extrusionOk="0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2"/>
            <p:cNvSpPr/>
            <p:nvPr/>
          </p:nvSpPr>
          <p:spPr>
            <a:xfrm>
              <a:off x="8224549" y="3442293"/>
              <a:ext cx="130417" cy="208730"/>
            </a:xfrm>
            <a:custGeom>
              <a:avLst/>
              <a:gdLst/>
              <a:ahLst/>
              <a:cxnLst/>
              <a:rect l="l" t="t" r="r" b="b"/>
              <a:pathLst>
                <a:path w="163123" h="261076" extrusionOk="0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2"/>
            <p:cNvSpPr/>
            <p:nvPr/>
          </p:nvSpPr>
          <p:spPr>
            <a:xfrm>
              <a:off x="8197056" y="3589895"/>
              <a:ext cx="200560" cy="332104"/>
            </a:xfrm>
            <a:custGeom>
              <a:avLst/>
              <a:gdLst/>
              <a:ahLst/>
              <a:cxnLst/>
              <a:rect l="l" t="t" r="r" b="b"/>
              <a:pathLst>
                <a:path w="250857" h="415389" extrusionOk="0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2"/>
            <p:cNvSpPr/>
            <p:nvPr/>
          </p:nvSpPr>
          <p:spPr>
            <a:xfrm>
              <a:off x="8000839" y="3631642"/>
              <a:ext cx="254644" cy="198374"/>
            </a:xfrm>
            <a:custGeom>
              <a:avLst/>
              <a:gdLst/>
              <a:ahLst/>
              <a:cxnLst/>
              <a:rect l="l" t="t" r="r" b="b"/>
              <a:pathLst>
                <a:path w="318504" h="248122" extrusionOk="0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2"/>
            <p:cNvSpPr/>
            <p:nvPr/>
          </p:nvSpPr>
          <p:spPr>
            <a:xfrm>
              <a:off x="8187055" y="3627341"/>
              <a:ext cx="77484" cy="113419"/>
            </a:xfrm>
            <a:custGeom>
              <a:avLst/>
              <a:gdLst/>
              <a:ahLst/>
              <a:cxnLst/>
              <a:rect l="l" t="t" r="r" b="b"/>
              <a:pathLst>
                <a:path w="96916" h="141862" extrusionOk="0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2"/>
            <p:cNvSpPr/>
            <p:nvPr/>
          </p:nvSpPr>
          <p:spPr>
            <a:xfrm>
              <a:off x="8224358" y="3433131"/>
              <a:ext cx="126435" cy="139356"/>
            </a:xfrm>
            <a:custGeom>
              <a:avLst/>
              <a:gdLst/>
              <a:ahLst/>
              <a:cxnLst/>
              <a:rect l="l" t="t" r="r" b="b"/>
              <a:pathLst>
                <a:path w="158142" h="174304" extrusionOk="0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9" name="Google Shape;289;p12"/>
            <p:cNvGrpSpPr/>
            <p:nvPr/>
          </p:nvGrpSpPr>
          <p:grpSpPr>
            <a:xfrm>
              <a:off x="6544681" y="927100"/>
              <a:ext cx="264550" cy="200503"/>
              <a:chOff x="6621095" y="1452181"/>
              <a:chExt cx="330894" cy="250785"/>
            </a:xfrm>
          </p:grpSpPr>
          <p:sp>
            <p:nvSpPr>
              <p:cNvPr id="290" name="Google Shape;290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5" name="Google Shape;295;p12"/>
            <p:cNvGrpSpPr/>
            <p:nvPr/>
          </p:nvGrpSpPr>
          <p:grpSpPr>
            <a:xfrm>
              <a:off x="7210360" y="1314224"/>
              <a:ext cx="264550" cy="200503"/>
              <a:chOff x="6621095" y="1452181"/>
              <a:chExt cx="330894" cy="250785"/>
            </a:xfrm>
          </p:grpSpPr>
          <p:sp>
            <p:nvSpPr>
              <p:cNvPr id="296" name="Google Shape;296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1" name="Google Shape;301;p12"/>
            <p:cNvSpPr/>
            <p:nvPr/>
          </p:nvSpPr>
          <p:spPr>
            <a:xfrm>
              <a:off x="7451033" y="1163186"/>
              <a:ext cx="126280" cy="353110"/>
            </a:xfrm>
            <a:custGeom>
              <a:avLst/>
              <a:gdLst/>
              <a:ahLst/>
              <a:cxnLst/>
              <a:rect l="l" t="t" r="r" b="b"/>
              <a:pathLst>
                <a:path w="157949" h="441664" extrusionOk="0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12"/>
            <p:cNvSpPr/>
            <p:nvPr/>
          </p:nvSpPr>
          <p:spPr>
            <a:xfrm>
              <a:off x="7509451" y="1160411"/>
              <a:ext cx="72725" cy="98625"/>
            </a:xfrm>
            <a:custGeom>
              <a:avLst/>
              <a:gdLst/>
              <a:ahLst/>
              <a:cxnLst/>
              <a:rect l="l" t="t" r="r" b="b"/>
              <a:pathLst>
                <a:path w="90963" h="123358" extrusionOk="0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3" name="Google Shape;303;p12"/>
            <p:cNvGrpSpPr/>
            <p:nvPr/>
          </p:nvGrpSpPr>
          <p:grpSpPr>
            <a:xfrm flipH="1">
              <a:off x="8183210" y="2407472"/>
              <a:ext cx="780360" cy="1195999"/>
              <a:chOff x="3975528" y="3303922"/>
              <a:chExt cx="780360" cy="1195999"/>
            </a:xfrm>
          </p:grpSpPr>
          <p:sp>
            <p:nvSpPr>
              <p:cNvPr id="304" name="Google Shape;304;p12"/>
              <p:cNvSpPr/>
              <p:nvPr/>
            </p:nvSpPr>
            <p:spPr>
              <a:xfrm>
                <a:off x="4158598" y="4226660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689" y="206407"/>
                    </a:moveTo>
                    <a:lnTo>
                      <a:pt x="0" y="103251"/>
                    </a:lnTo>
                    <a:lnTo>
                      <a:pt x="178689" y="0"/>
                    </a:lnTo>
                    <a:lnTo>
                      <a:pt x="357473" y="103251"/>
                    </a:lnTo>
                    <a:lnTo>
                      <a:pt x="178689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12"/>
              <p:cNvSpPr/>
              <p:nvPr/>
            </p:nvSpPr>
            <p:spPr>
              <a:xfrm>
                <a:off x="4385076" y="4094459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12"/>
              <p:cNvSpPr/>
              <p:nvPr/>
            </p:nvSpPr>
            <p:spPr>
              <a:xfrm>
                <a:off x="4469909" y="3303922"/>
                <a:ext cx="285978" cy="165049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311" extrusionOk="0">
                    <a:moveTo>
                      <a:pt x="178784" y="206312"/>
                    </a:moveTo>
                    <a:lnTo>
                      <a:pt x="0" y="103156"/>
                    </a:lnTo>
                    <a:lnTo>
                      <a:pt x="178784" y="0"/>
                    </a:lnTo>
                    <a:lnTo>
                      <a:pt x="357473" y="103156"/>
                    </a:lnTo>
                    <a:lnTo>
                      <a:pt x="178784" y="2063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12"/>
              <p:cNvSpPr/>
              <p:nvPr/>
            </p:nvSpPr>
            <p:spPr>
              <a:xfrm>
                <a:off x="4612847" y="3386395"/>
                <a:ext cx="142951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1032319" extrusionOk="0">
                    <a:moveTo>
                      <a:pt x="178689" y="929068"/>
                    </a:moveTo>
                    <a:lnTo>
                      <a:pt x="0" y="103232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92906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12"/>
              <p:cNvSpPr/>
              <p:nvPr/>
            </p:nvSpPr>
            <p:spPr>
              <a:xfrm>
                <a:off x="4255541" y="3675088"/>
                <a:ext cx="285978" cy="165201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501" extrusionOk="0">
                    <a:moveTo>
                      <a:pt x="178784" y="206502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5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12"/>
              <p:cNvSpPr/>
              <p:nvPr/>
            </p:nvSpPr>
            <p:spPr>
              <a:xfrm>
                <a:off x="4398478" y="3757637"/>
                <a:ext cx="142950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688" h="721899" extrusionOk="0">
                    <a:moveTo>
                      <a:pt x="178689" y="618744"/>
                    </a:moveTo>
                    <a:lnTo>
                      <a:pt x="0" y="72190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61874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12"/>
              <p:cNvSpPr/>
              <p:nvPr/>
            </p:nvSpPr>
            <p:spPr>
              <a:xfrm>
                <a:off x="3975528" y="43347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12"/>
              <p:cNvSpPr/>
              <p:nvPr/>
            </p:nvSpPr>
            <p:spPr>
              <a:xfrm>
                <a:off x="4027311" y="40671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156"/>
                    </a:lnTo>
                    <a:lnTo>
                      <a:pt x="178689" y="0"/>
                    </a:lnTo>
                    <a:lnTo>
                      <a:pt x="357473" y="103156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12"/>
              <p:cNvSpPr/>
              <p:nvPr/>
            </p:nvSpPr>
            <p:spPr>
              <a:xfrm>
                <a:off x="4170249" y="4149670"/>
                <a:ext cx="142951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399097" extrusionOk="0">
                    <a:moveTo>
                      <a:pt x="178689" y="295846"/>
                    </a:moveTo>
                    <a:lnTo>
                      <a:pt x="0" y="399098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29584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2"/>
              <p:cNvSpPr/>
              <p:nvPr/>
            </p:nvSpPr>
            <p:spPr>
              <a:xfrm>
                <a:off x="4359514" y="3443605"/>
                <a:ext cx="123401" cy="242674"/>
              </a:xfrm>
              <a:custGeom>
                <a:avLst/>
                <a:gdLst/>
                <a:ahLst/>
                <a:cxnLst/>
                <a:rect l="l" t="t" r="r" b="b"/>
                <a:pathLst>
                  <a:path w="154251" h="303342" extrusionOk="0">
                    <a:moveTo>
                      <a:pt x="65595" y="234575"/>
                    </a:moveTo>
                    <a:cubicBezTo>
                      <a:pt x="79310" y="258921"/>
                      <a:pt x="95907" y="281534"/>
                      <a:pt x="115030" y="301917"/>
                    </a:cubicBezTo>
                    <a:cubicBezTo>
                      <a:pt x="120364" y="308108"/>
                      <a:pt x="161512" y="292392"/>
                      <a:pt x="153130" y="288010"/>
                    </a:cubicBezTo>
                    <a:cubicBezTo>
                      <a:pt x="144747" y="283629"/>
                      <a:pt x="117601" y="246005"/>
                      <a:pt x="104171" y="221335"/>
                    </a:cubicBezTo>
                    <a:cubicBezTo>
                      <a:pt x="92896" y="191398"/>
                      <a:pt x="83356" y="160833"/>
                      <a:pt x="75596" y="129800"/>
                    </a:cubicBezTo>
                    <a:cubicBezTo>
                      <a:pt x="67119" y="99225"/>
                      <a:pt x="59880" y="54267"/>
                      <a:pt x="53689" y="33121"/>
                    </a:cubicBezTo>
                    <a:cubicBezTo>
                      <a:pt x="50377" y="17186"/>
                      <a:pt x="38044" y="4670"/>
                      <a:pt x="22161" y="1117"/>
                    </a:cubicBezTo>
                    <a:cubicBezTo>
                      <a:pt x="7397" y="-2312"/>
                      <a:pt x="-2223" y="1689"/>
                      <a:pt x="444" y="19596"/>
                    </a:cubicBezTo>
                    <a:cubicBezTo>
                      <a:pt x="4730" y="50743"/>
                      <a:pt x="29305" y="172853"/>
                      <a:pt x="65595" y="234575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12"/>
              <p:cNvSpPr/>
              <p:nvPr/>
            </p:nvSpPr>
            <p:spPr>
              <a:xfrm>
                <a:off x="4386191" y="4013507"/>
                <a:ext cx="85270" cy="65855"/>
              </a:xfrm>
              <a:custGeom>
                <a:avLst/>
                <a:gdLst/>
                <a:ahLst/>
                <a:cxnLst/>
                <a:rect l="l" t="t" r="r" b="b"/>
                <a:pathLst>
                  <a:path w="106588" h="82319" extrusionOk="0">
                    <a:moveTo>
                      <a:pt x="8606" y="2"/>
                    </a:moveTo>
                    <a:cubicBezTo>
                      <a:pt x="21369" y="10385"/>
                      <a:pt x="40229" y="860"/>
                      <a:pt x="41181" y="1812"/>
                    </a:cubicBezTo>
                    <a:cubicBezTo>
                      <a:pt x="56119" y="15766"/>
                      <a:pt x="71828" y="28863"/>
                      <a:pt x="88235" y="41055"/>
                    </a:cubicBezTo>
                    <a:cubicBezTo>
                      <a:pt x="96141" y="47246"/>
                      <a:pt x="108523" y="55628"/>
                      <a:pt x="106332" y="67630"/>
                    </a:cubicBezTo>
                    <a:cubicBezTo>
                      <a:pt x="102332" y="89156"/>
                      <a:pt x="68232" y="82489"/>
                      <a:pt x="54897" y="75917"/>
                    </a:cubicBezTo>
                    <a:cubicBezTo>
                      <a:pt x="41562" y="69344"/>
                      <a:pt x="31371" y="58486"/>
                      <a:pt x="19083" y="50866"/>
                    </a:cubicBezTo>
                    <a:cubicBezTo>
                      <a:pt x="10320" y="45437"/>
                      <a:pt x="1653" y="42579"/>
                      <a:pt x="33" y="31816"/>
                    </a:cubicBezTo>
                    <a:cubicBezTo>
                      <a:pt x="-538" y="25244"/>
                      <a:pt x="6415" y="-283"/>
                      <a:pt x="8606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12"/>
              <p:cNvSpPr/>
              <p:nvPr/>
            </p:nvSpPr>
            <p:spPr>
              <a:xfrm>
                <a:off x="4386358" y="4035136"/>
                <a:ext cx="84898" cy="44294"/>
              </a:xfrm>
              <a:custGeom>
                <a:avLst/>
                <a:gdLst/>
                <a:ahLst/>
                <a:cxnLst/>
                <a:rect l="l" t="t" r="r" b="b"/>
                <a:pathLst>
                  <a:path w="106123" h="55368" extrusionOk="0">
                    <a:moveTo>
                      <a:pt x="301" y="0"/>
                    </a:moveTo>
                    <a:cubicBezTo>
                      <a:pt x="1920" y="10668"/>
                      <a:pt x="10492" y="13525"/>
                      <a:pt x="19351" y="19050"/>
                    </a:cubicBezTo>
                    <a:cubicBezTo>
                      <a:pt x="31828" y="26765"/>
                      <a:pt x="42782" y="38100"/>
                      <a:pt x="55831" y="44577"/>
                    </a:cubicBezTo>
                    <a:cubicBezTo>
                      <a:pt x="68881" y="51054"/>
                      <a:pt x="97646" y="56674"/>
                      <a:pt x="106123" y="41338"/>
                    </a:cubicBezTo>
                    <a:cubicBezTo>
                      <a:pt x="101551" y="62008"/>
                      <a:pt x="68023" y="55531"/>
                      <a:pt x="54879" y="48958"/>
                    </a:cubicBezTo>
                    <a:cubicBezTo>
                      <a:pt x="41734" y="42386"/>
                      <a:pt x="31352" y="31528"/>
                      <a:pt x="19065" y="23908"/>
                    </a:cubicBezTo>
                    <a:cubicBezTo>
                      <a:pt x="10302" y="18479"/>
                      <a:pt x="1634" y="15621"/>
                      <a:pt x="15" y="4858"/>
                    </a:cubicBezTo>
                    <a:cubicBezTo>
                      <a:pt x="-40" y="3229"/>
                      <a:pt x="56" y="1610"/>
                      <a:pt x="30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12"/>
              <p:cNvSpPr/>
              <p:nvPr/>
            </p:nvSpPr>
            <p:spPr>
              <a:xfrm>
                <a:off x="4488338" y="3953912"/>
                <a:ext cx="85261" cy="63613"/>
              </a:xfrm>
              <a:custGeom>
                <a:avLst/>
                <a:gdLst/>
                <a:ahLst/>
                <a:cxnLst/>
                <a:rect l="l" t="t" r="r" b="b"/>
                <a:pathLst>
                  <a:path w="106576" h="79516" extrusionOk="0">
                    <a:moveTo>
                      <a:pt x="10192" y="58"/>
                    </a:moveTo>
                    <a:cubicBezTo>
                      <a:pt x="22955" y="10440"/>
                      <a:pt x="45244" y="-895"/>
                      <a:pt x="46196" y="58"/>
                    </a:cubicBezTo>
                    <a:cubicBezTo>
                      <a:pt x="59433" y="13574"/>
                      <a:pt x="73460" y="26299"/>
                      <a:pt x="88202" y="38158"/>
                    </a:cubicBezTo>
                    <a:cubicBezTo>
                      <a:pt x="96202" y="44444"/>
                      <a:pt x="108585" y="52826"/>
                      <a:pt x="106299" y="64828"/>
                    </a:cubicBezTo>
                    <a:cubicBezTo>
                      <a:pt x="102298" y="86354"/>
                      <a:pt x="68199" y="79687"/>
                      <a:pt x="54959" y="73114"/>
                    </a:cubicBezTo>
                    <a:cubicBezTo>
                      <a:pt x="41719" y="66542"/>
                      <a:pt x="31337" y="55684"/>
                      <a:pt x="19050" y="48064"/>
                    </a:cubicBezTo>
                    <a:cubicBezTo>
                      <a:pt x="10287" y="42634"/>
                      <a:pt x="1715" y="39777"/>
                      <a:pt x="0" y="29014"/>
                    </a:cubicBezTo>
                    <a:cubicBezTo>
                      <a:pt x="721" y="18622"/>
                      <a:pt x="4243" y="8611"/>
                      <a:pt x="10192" y="58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12"/>
              <p:cNvSpPr/>
              <p:nvPr/>
            </p:nvSpPr>
            <p:spPr>
              <a:xfrm>
                <a:off x="4488682" y="3974367"/>
                <a:ext cx="84923" cy="44256"/>
              </a:xfrm>
              <a:custGeom>
                <a:avLst/>
                <a:gdLst/>
                <a:ahLst/>
                <a:cxnLst/>
                <a:rect l="l" t="t" r="r" b="b"/>
                <a:pathLst>
                  <a:path w="106154" h="55320" extrusionOk="0">
                    <a:moveTo>
                      <a:pt x="331" y="0"/>
                    </a:moveTo>
                    <a:cubicBezTo>
                      <a:pt x="1951" y="10573"/>
                      <a:pt x="10523" y="13525"/>
                      <a:pt x="19381" y="19050"/>
                    </a:cubicBezTo>
                    <a:cubicBezTo>
                      <a:pt x="31859" y="26765"/>
                      <a:pt x="42813" y="38100"/>
                      <a:pt x="55767" y="44482"/>
                    </a:cubicBezTo>
                    <a:cubicBezTo>
                      <a:pt x="68721" y="50863"/>
                      <a:pt x="97677" y="56578"/>
                      <a:pt x="106154" y="41243"/>
                    </a:cubicBezTo>
                    <a:cubicBezTo>
                      <a:pt x="101582" y="62008"/>
                      <a:pt x="68054" y="55435"/>
                      <a:pt x="54910" y="48958"/>
                    </a:cubicBezTo>
                    <a:cubicBezTo>
                      <a:pt x="41765" y="42481"/>
                      <a:pt x="31383" y="31528"/>
                      <a:pt x="19096" y="23908"/>
                    </a:cubicBezTo>
                    <a:cubicBezTo>
                      <a:pt x="10333" y="18478"/>
                      <a:pt x="1665" y="15621"/>
                      <a:pt x="46" y="4858"/>
                    </a:cubicBezTo>
                    <a:cubicBezTo>
                      <a:pt x="-67" y="3229"/>
                      <a:pt x="28" y="1600"/>
                      <a:pt x="33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12"/>
              <p:cNvSpPr/>
              <p:nvPr/>
            </p:nvSpPr>
            <p:spPr>
              <a:xfrm>
                <a:off x="4254514" y="3662153"/>
                <a:ext cx="298029" cy="360530"/>
              </a:xfrm>
              <a:custGeom>
                <a:avLst/>
                <a:gdLst/>
                <a:ahLst/>
                <a:cxnLst/>
                <a:rect l="l" t="t" r="r" b="b"/>
                <a:pathLst>
                  <a:path w="372536" h="450662" extrusionOk="0">
                    <a:moveTo>
                      <a:pt x="2903" y="30848"/>
                    </a:moveTo>
                    <a:cubicBezTo>
                      <a:pt x="-11194" y="119145"/>
                      <a:pt x="27954" y="152006"/>
                      <a:pt x="79103" y="170865"/>
                    </a:cubicBezTo>
                    <a:cubicBezTo>
                      <a:pt x="115679" y="184296"/>
                      <a:pt x="168162" y="205060"/>
                      <a:pt x="168162" y="205060"/>
                    </a:cubicBezTo>
                    <a:cubicBezTo>
                      <a:pt x="168162" y="205060"/>
                      <a:pt x="167400" y="224110"/>
                      <a:pt x="167019" y="267925"/>
                    </a:cubicBezTo>
                    <a:cubicBezTo>
                      <a:pt x="167019" y="306025"/>
                      <a:pt x="171686" y="445947"/>
                      <a:pt x="171686" y="445947"/>
                    </a:cubicBezTo>
                    <a:cubicBezTo>
                      <a:pt x="183944" y="452234"/>
                      <a:pt x="198481" y="452234"/>
                      <a:pt x="210739" y="445947"/>
                    </a:cubicBezTo>
                    <a:cubicBezTo>
                      <a:pt x="210739" y="445947"/>
                      <a:pt x="231313" y="338886"/>
                      <a:pt x="235694" y="290595"/>
                    </a:cubicBezTo>
                    <a:cubicBezTo>
                      <a:pt x="241600" y="225063"/>
                      <a:pt x="251601" y="182200"/>
                      <a:pt x="248267" y="168103"/>
                    </a:cubicBezTo>
                    <a:cubicBezTo>
                      <a:pt x="245314" y="155721"/>
                      <a:pt x="173782" y="120478"/>
                      <a:pt x="151017" y="101428"/>
                    </a:cubicBezTo>
                    <a:lnTo>
                      <a:pt x="301036" y="151720"/>
                    </a:lnTo>
                    <a:cubicBezTo>
                      <a:pt x="298036" y="167932"/>
                      <a:pt x="296538" y="184381"/>
                      <a:pt x="296559" y="200869"/>
                    </a:cubicBezTo>
                    <a:cubicBezTo>
                      <a:pt x="297892" y="252780"/>
                      <a:pt x="300845" y="365271"/>
                      <a:pt x="300845" y="365271"/>
                    </a:cubicBezTo>
                    <a:cubicBezTo>
                      <a:pt x="300845" y="365271"/>
                      <a:pt x="321419" y="380130"/>
                      <a:pt x="338945" y="365271"/>
                    </a:cubicBezTo>
                    <a:cubicBezTo>
                      <a:pt x="338945" y="365271"/>
                      <a:pt x="377045" y="142576"/>
                      <a:pt x="372092" y="113144"/>
                    </a:cubicBezTo>
                    <a:cubicBezTo>
                      <a:pt x="367711" y="85140"/>
                      <a:pt x="235599" y="27990"/>
                      <a:pt x="212263" y="8369"/>
                    </a:cubicBezTo>
                    <a:cubicBezTo>
                      <a:pt x="204058" y="1673"/>
                      <a:pt x="193384" y="-1204"/>
                      <a:pt x="182926" y="463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12"/>
              <p:cNvSpPr/>
              <p:nvPr/>
            </p:nvSpPr>
            <p:spPr>
              <a:xfrm>
                <a:off x="4279346" y="3421120"/>
                <a:ext cx="93728" cy="91216"/>
              </a:xfrm>
              <a:custGeom>
                <a:avLst/>
                <a:gdLst/>
                <a:ahLst/>
                <a:cxnLst/>
                <a:rect l="l" t="t" r="r" b="b"/>
                <a:pathLst>
                  <a:path w="117160" h="114020" extrusionOk="0">
                    <a:moveTo>
                      <a:pt x="24041" y="0"/>
                    </a:moveTo>
                    <a:cubicBezTo>
                      <a:pt x="24041" y="0"/>
                      <a:pt x="26232" y="42101"/>
                      <a:pt x="25279" y="45815"/>
                    </a:cubicBezTo>
                    <a:cubicBezTo>
                      <a:pt x="24327" y="49530"/>
                      <a:pt x="6229" y="61817"/>
                      <a:pt x="609" y="66294"/>
                    </a:cubicBezTo>
                    <a:cubicBezTo>
                      <a:pt x="-5010" y="70771"/>
                      <a:pt x="29661" y="104394"/>
                      <a:pt x="46425" y="112300"/>
                    </a:cubicBezTo>
                    <a:cubicBezTo>
                      <a:pt x="63189" y="120205"/>
                      <a:pt x="116148" y="99727"/>
                      <a:pt x="117100" y="74200"/>
                    </a:cubicBezTo>
                    <a:cubicBezTo>
                      <a:pt x="118053" y="48673"/>
                      <a:pt x="107575" y="26575"/>
                      <a:pt x="99860" y="25146"/>
                    </a:cubicBezTo>
                    <a:cubicBezTo>
                      <a:pt x="92145" y="23717"/>
                      <a:pt x="24041" y="0"/>
                      <a:pt x="24041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12"/>
              <p:cNvSpPr/>
              <p:nvPr/>
            </p:nvSpPr>
            <p:spPr>
              <a:xfrm>
                <a:off x="4254597" y="3433943"/>
                <a:ext cx="151659" cy="296670"/>
              </a:xfrm>
              <a:custGeom>
                <a:avLst/>
                <a:gdLst/>
                <a:ahLst/>
                <a:cxnLst/>
                <a:rect l="l" t="t" r="r" b="b"/>
                <a:pathLst>
                  <a:path w="189574" h="370837" extrusionOk="0">
                    <a:moveTo>
                      <a:pt x="50329" y="37015"/>
                    </a:moveTo>
                    <a:cubicBezTo>
                      <a:pt x="50329" y="37015"/>
                      <a:pt x="80809" y="82450"/>
                      <a:pt x="123386" y="86736"/>
                    </a:cubicBezTo>
                    <a:cubicBezTo>
                      <a:pt x="136816" y="73496"/>
                      <a:pt x="137959" y="26442"/>
                      <a:pt x="119385" y="11393"/>
                    </a:cubicBezTo>
                    <a:cubicBezTo>
                      <a:pt x="119385" y="11393"/>
                      <a:pt x="136530" y="-2323"/>
                      <a:pt x="147960" y="344"/>
                    </a:cubicBezTo>
                    <a:cubicBezTo>
                      <a:pt x="160529" y="7926"/>
                      <a:pt x="169882" y="19861"/>
                      <a:pt x="174249" y="33872"/>
                    </a:cubicBezTo>
                    <a:cubicBezTo>
                      <a:pt x="185150" y="65076"/>
                      <a:pt x="190313" y="97985"/>
                      <a:pt x="189489" y="131027"/>
                    </a:cubicBezTo>
                    <a:cubicBezTo>
                      <a:pt x="188727" y="175604"/>
                      <a:pt x="189489" y="288380"/>
                      <a:pt x="189489" y="288380"/>
                    </a:cubicBezTo>
                    <a:cubicBezTo>
                      <a:pt x="184440" y="315326"/>
                      <a:pt x="168114" y="338824"/>
                      <a:pt x="144626" y="352960"/>
                    </a:cubicBezTo>
                    <a:cubicBezTo>
                      <a:pt x="113965" y="370266"/>
                      <a:pt x="77860" y="375239"/>
                      <a:pt x="43661" y="366866"/>
                    </a:cubicBezTo>
                    <a:cubicBezTo>
                      <a:pt x="26445" y="363208"/>
                      <a:pt x="12392" y="350816"/>
                      <a:pt x="6609" y="334195"/>
                    </a:cubicBezTo>
                    <a:cubicBezTo>
                      <a:pt x="8609" y="302858"/>
                      <a:pt x="20992" y="238945"/>
                      <a:pt x="16134" y="199226"/>
                    </a:cubicBezTo>
                    <a:cubicBezTo>
                      <a:pt x="11276" y="159507"/>
                      <a:pt x="2609" y="130551"/>
                      <a:pt x="418" y="98832"/>
                    </a:cubicBezTo>
                    <a:cubicBezTo>
                      <a:pt x="-1773" y="67114"/>
                      <a:pt x="4609" y="67686"/>
                      <a:pt x="20611" y="56351"/>
                    </a:cubicBezTo>
                    <a:cubicBezTo>
                      <a:pt x="30053" y="49217"/>
                      <a:pt x="39984" y="42759"/>
                      <a:pt x="50329" y="3701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12"/>
              <p:cNvSpPr/>
              <p:nvPr/>
            </p:nvSpPr>
            <p:spPr>
              <a:xfrm>
                <a:off x="4275867" y="3326707"/>
                <a:ext cx="101092" cy="122957"/>
              </a:xfrm>
              <a:custGeom>
                <a:avLst/>
                <a:gdLst/>
                <a:ahLst/>
                <a:cxnLst/>
                <a:rect l="l" t="t" r="r" b="b"/>
                <a:pathLst>
                  <a:path w="126365" h="153696" extrusionOk="0">
                    <a:moveTo>
                      <a:pt x="123547" y="55607"/>
                    </a:moveTo>
                    <a:lnTo>
                      <a:pt x="123547" y="55607"/>
                    </a:lnTo>
                    <a:cubicBezTo>
                      <a:pt x="118499" y="22936"/>
                      <a:pt x="94972" y="-1543"/>
                      <a:pt x="61349" y="76"/>
                    </a:cubicBezTo>
                    <a:cubicBezTo>
                      <a:pt x="25578" y="2019"/>
                      <a:pt x="-1846" y="32594"/>
                      <a:pt x="97" y="68361"/>
                    </a:cubicBezTo>
                    <a:cubicBezTo>
                      <a:pt x="99" y="68399"/>
                      <a:pt x="101" y="68427"/>
                      <a:pt x="103" y="68465"/>
                    </a:cubicBezTo>
                    <a:cubicBezTo>
                      <a:pt x="1271" y="88611"/>
                      <a:pt x="11858" y="107032"/>
                      <a:pt x="28678" y="118186"/>
                    </a:cubicBezTo>
                    <a:cubicBezTo>
                      <a:pt x="29839" y="123139"/>
                      <a:pt x="31598" y="127940"/>
                      <a:pt x="33917" y="132473"/>
                    </a:cubicBezTo>
                    <a:cubicBezTo>
                      <a:pt x="45728" y="146380"/>
                      <a:pt x="81542" y="155048"/>
                      <a:pt x="92114" y="153524"/>
                    </a:cubicBezTo>
                    <a:cubicBezTo>
                      <a:pt x="104686" y="152400"/>
                      <a:pt x="115295" y="143713"/>
                      <a:pt x="118880" y="131616"/>
                    </a:cubicBezTo>
                    <a:cubicBezTo>
                      <a:pt x="129833" y="105899"/>
                      <a:pt x="126309" y="71609"/>
                      <a:pt x="123547" y="5560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12"/>
              <p:cNvSpPr/>
              <p:nvPr/>
            </p:nvSpPr>
            <p:spPr>
              <a:xfrm>
                <a:off x="4266495" y="3315741"/>
                <a:ext cx="106605" cy="105444"/>
              </a:xfrm>
              <a:custGeom>
                <a:avLst/>
                <a:gdLst/>
                <a:ahLst/>
                <a:cxnLst/>
                <a:rect l="l" t="t" r="r" b="b"/>
                <a:pathLst>
                  <a:path w="133256" h="131805" extrusionOk="0">
                    <a:moveTo>
                      <a:pt x="40114" y="131806"/>
                    </a:moveTo>
                    <a:lnTo>
                      <a:pt x="40114" y="131806"/>
                    </a:lnTo>
                    <a:lnTo>
                      <a:pt x="43162" y="103231"/>
                    </a:lnTo>
                    <a:cubicBezTo>
                      <a:pt x="43162" y="103231"/>
                      <a:pt x="19921" y="43033"/>
                      <a:pt x="74880" y="54653"/>
                    </a:cubicBezTo>
                    <a:cubicBezTo>
                      <a:pt x="111170" y="62273"/>
                      <a:pt x="120314" y="65512"/>
                      <a:pt x="131363" y="41223"/>
                    </a:cubicBezTo>
                    <a:cubicBezTo>
                      <a:pt x="142412" y="16934"/>
                      <a:pt x="103455" y="-5068"/>
                      <a:pt x="57164" y="1028"/>
                    </a:cubicBezTo>
                    <a:cubicBezTo>
                      <a:pt x="24162" y="4533"/>
                      <a:pt x="-666" y="32717"/>
                      <a:pt x="14" y="65893"/>
                    </a:cubicBezTo>
                    <a:cubicBezTo>
                      <a:pt x="1252" y="83895"/>
                      <a:pt x="6014" y="120185"/>
                      <a:pt x="40114" y="131806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12"/>
              <p:cNvSpPr/>
              <p:nvPr/>
            </p:nvSpPr>
            <p:spPr>
              <a:xfrm>
                <a:off x="4373043" y="3434522"/>
                <a:ext cx="49149" cy="71094"/>
              </a:xfrm>
              <a:custGeom>
                <a:avLst/>
                <a:gdLst/>
                <a:ahLst/>
                <a:cxnLst/>
                <a:rect l="l" t="t" r="r" b="b"/>
                <a:pathLst>
                  <a:path w="61436" h="88868" extrusionOk="0">
                    <a:moveTo>
                      <a:pt x="39243" y="88868"/>
                    </a:moveTo>
                    <a:cubicBezTo>
                      <a:pt x="47575" y="88601"/>
                      <a:pt x="55499" y="85192"/>
                      <a:pt x="61436" y="79343"/>
                    </a:cubicBezTo>
                    <a:cubicBezTo>
                      <a:pt x="60198" y="63722"/>
                      <a:pt x="40196" y="4381"/>
                      <a:pt x="0" y="0"/>
                    </a:cubicBezTo>
                    <a:cubicBezTo>
                      <a:pt x="10976" y="7630"/>
                      <a:pt x="19668" y="18098"/>
                      <a:pt x="25146" y="30290"/>
                    </a:cubicBezTo>
                    <a:cubicBezTo>
                      <a:pt x="31347" y="49425"/>
                      <a:pt x="36060" y="69009"/>
                      <a:pt x="39243" y="8886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30" name="Google Shape;330;p12"/>
              <p:cNvGrpSpPr/>
              <p:nvPr/>
            </p:nvGrpSpPr>
            <p:grpSpPr>
              <a:xfrm flipH="1">
                <a:off x="4321768" y="3621401"/>
                <a:ext cx="239005" cy="181217"/>
                <a:chOff x="6621095" y="1452181"/>
                <a:chExt cx="330894" cy="250785"/>
              </a:xfrm>
            </p:grpSpPr>
            <p:sp>
              <p:nvSpPr>
                <p:cNvPr id="331" name="Google Shape;331;p12"/>
                <p:cNvSpPr/>
                <p:nvPr/>
              </p:nvSpPr>
              <p:spPr>
                <a:xfrm>
                  <a:off x="6648789" y="1521520"/>
                  <a:ext cx="303199" cy="17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199" h="174500" extrusionOk="0">
                      <a:moveTo>
                        <a:pt x="0" y="63249"/>
                      </a:moveTo>
                      <a:lnTo>
                        <a:pt x="107878" y="860"/>
                      </a:lnTo>
                      <a:cubicBezTo>
                        <a:pt x="109779" y="-287"/>
                        <a:pt x="112155" y="-287"/>
                        <a:pt x="114056" y="860"/>
                      </a:cubicBezTo>
                      <a:lnTo>
                        <a:pt x="303200" y="110302"/>
                      </a:lnTo>
                      <a:lnTo>
                        <a:pt x="192280" y="17450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" name="Google Shape;332;p12"/>
                <p:cNvSpPr/>
                <p:nvPr/>
              </p:nvSpPr>
              <p:spPr>
                <a:xfrm>
                  <a:off x="6790409" y="1564671"/>
                  <a:ext cx="79173" cy="45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73" h="45815" extrusionOk="0">
                      <a:moveTo>
                        <a:pt x="79174" y="29242"/>
                      </a:moveTo>
                      <a:lnTo>
                        <a:pt x="50660" y="45815"/>
                      </a:lnTo>
                      <a:lnTo>
                        <a:pt x="0" y="16478"/>
                      </a:lnTo>
                      <a:lnTo>
                        <a:pt x="28514" y="0"/>
                      </a:lnTo>
                      <a:lnTo>
                        <a:pt x="79174" y="29242"/>
                      </a:lnTo>
                      <a:close/>
                    </a:path>
                  </a:pathLst>
                </a:custGeom>
                <a:solidFill>
                  <a:srgbClr val="000000">
                    <a:alpha val="149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3" name="Google Shape;333;p12"/>
                <p:cNvSpPr/>
                <p:nvPr/>
              </p:nvSpPr>
              <p:spPr>
                <a:xfrm>
                  <a:off x="6648780" y="1584674"/>
                  <a:ext cx="303209" cy="1182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209" h="118292" extrusionOk="0">
                      <a:moveTo>
                        <a:pt x="303209" y="47149"/>
                      </a:moveTo>
                      <a:lnTo>
                        <a:pt x="303209" y="49721"/>
                      </a:lnTo>
                      <a:cubicBezTo>
                        <a:pt x="303237" y="53440"/>
                        <a:pt x="301279" y="56892"/>
                        <a:pt x="298076" y="58769"/>
                      </a:cubicBezTo>
                      <a:lnTo>
                        <a:pt x="197517" y="116872"/>
                      </a:lnTo>
                      <a:cubicBezTo>
                        <a:pt x="194323" y="118766"/>
                        <a:pt x="190350" y="118766"/>
                        <a:pt x="187157" y="116872"/>
                      </a:cubicBezTo>
                      <a:lnTo>
                        <a:pt x="5237" y="12097"/>
                      </a:lnTo>
                      <a:cubicBezTo>
                        <a:pt x="1863" y="10147"/>
                        <a:pt x="-153" y="6475"/>
                        <a:pt x="9" y="2572"/>
                      </a:cubicBezTo>
                      <a:lnTo>
                        <a:pt x="9" y="0"/>
                      </a:lnTo>
                      <a:lnTo>
                        <a:pt x="192289" y="111252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" name="Google Shape;334;p12"/>
                <p:cNvSpPr/>
                <p:nvPr/>
              </p:nvSpPr>
              <p:spPr>
                <a:xfrm>
                  <a:off x="6621095" y="1454086"/>
                  <a:ext cx="217122" cy="244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122" h="244320" extrusionOk="0">
                      <a:moveTo>
                        <a:pt x="217123" y="243459"/>
                      </a:moveTo>
                      <a:cubicBezTo>
                        <a:pt x="213644" y="244834"/>
                        <a:pt x="209728" y="244552"/>
                        <a:pt x="206478" y="242697"/>
                      </a:cubicBezTo>
                      <a:lnTo>
                        <a:pt x="25888" y="137922"/>
                      </a:lnTo>
                      <a:cubicBezTo>
                        <a:pt x="22695" y="136081"/>
                        <a:pt x="20499" y="132899"/>
                        <a:pt x="19900" y="129254"/>
                      </a:cubicBezTo>
                      <a:lnTo>
                        <a:pt x="36" y="10763"/>
                      </a:lnTo>
                      <a:cubicBezTo>
                        <a:pt x="-12" y="10097"/>
                        <a:pt x="-12" y="9429"/>
                        <a:pt x="36" y="8763"/>
                      </a:cubicBezTo>
                      <a:cubicBezTo>
                        <a:pt x="26" y="5457"/>
                        <a:pt x="1366" y="2291"/>
                        <a:pt x="3743" y="0"/>
                      </a:cubicBezTo>
                      <a:lnTo>
                        <a:pt x="191935" y="108871"/>
                      </a:lnTo>
                      <a:cubicBezTo>
                        <a:pt x="194226" y="110281"/>
                        <a:pt x="195813" y="112601"/>
                        <a:pt x="196307" y="115252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" name="Google Shape;335;p12"/>
                <p:cNvSpPr/>
                <p:nvPr/>
              </p:nvSpPr>
              <p:spPr>
                <a:xfrm>
                  <a:off x="6624647" y="1452181"/>
                  <a:ext cx="216421" cy="245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421" h="245364" extrusionOk="0">
                      <a:moveTo>
                        <a:pt x="216422" y="243840"/>
                      </a:moveTo>
                      <a:lnTo>
                        <a:pt x="215186" y="244602"/>
                      </a:lnTo>
                      <a:lnTo>
                        <a:pt x="213570" y="245364"/>
                      </a:lnTo>
                      <a:lnTo>
                        <a:pt x="192090" y="117157"/>
                      </a:lnTo>
                      <a:cubicBezTo>
                        <a:pt x="191596" y="114506"/>
                        <a:pt x="190008" y="112186"/>
                        <a:pt x="187718" y="110776"/>
                      </a:cubicBezTo>
                      <a:lnTo>
                        <a:pt x="0" y="1905"/>
                      </a:lnTo>
                      <a:cubicBezTo>
                        <a:pt x="694" y="1117"/>
                        <a:pt x="1530" y="471"/>
                        <a:pt x="2471" y="0"/>
                      </a:cubicBezTo>
                      <a:lnTo>
                        <a:pt x="191044" y="109061"/>
                      </a:lnTo>
                      <a:cubicBezTo>
                        <a:pt x="193373" y="110453"/>
                        <a:pt x="194998" y="112774"/>
                        <a:pt x="195512" y="115443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36" name="Google Shape;336;p12"/>
              <p:cNvSpPr/>
              <p:nvPr/>
            </p:nvSpPr>
            <p:spPr>
              <a:xfrm>
                <a:off x="4228115" y="3483465"/>
                <a:ext cx="114539" cy="321870"/>
              </a:xfrm>
              <a:custGeom>
                <a:avLst/>
                <a:gdLst/>
                <a:ahLst/>
                <a:cxnLst/>
                <a:rect l="l" t="t" r="r" b="b"/>
                <a:pathLst>
                  <a:path w="143174" h="402337" extrusionOk="0">
                    <a:moveTo>
                      <a:pt x="132316" y="337406"/>
                    </a:moveTo>
                    <a:cubicBezTo>
                      <a:pt x="124650" y="332329"/>
                      <a:pt x="116664" y="327748"/>
                      <a:pt x="108408" y="323690"/>
                    </a:cubicBezTo>
                    <a:cubicBezTo>
                      <a:pt x="100708" y="321280"/>
                      <a:pt x="93712" y="317032"/>
                      <a:pt x="88025" y="311307"/>
                    </a:cubicBezTo>
                    <a:cubicBezTo>
                      <a:pt x="80500" y="303973"/>
                      <a:pt x="68308" y="276255"/>
                      <a:pt x="59450" y="249204"/>
                    </a:cubicBezTo>
                    <a:cubicBezTo>
                      <a:pt x="50616" y="218763"/>
                      <a:pt x="47136" y="187016"/>
                      <a:pt x="49163" y="155383"/>
                    </a:cubicBezTo>
                    <a:cubicBezTo>
                      <a:pt x="52877" y="117283"/>
                      <a:pt x="66498" y="64419"/>
                      <a:pt x="69927" y="42607"/>
                    </a:cubicBezTo>
                    <a:cubicBezTo>
                      <a:pt x="73356" y="20795"/>
                      <a:pt x="66403" y="12127"/>
                      <a:pt x="56211" y="4507"/>
                    </a:cubicBezTo>
                    <a:cubicBezTo>
                      <a:pt x="44305" y="-5018"/>
                      <a:pt x="27636" y="-732"/>
                      <a:pt x="19064" y="29844"/>
                    </a:cubicBezTo>
                    <a:cubicBezTo>
                      <a:pt x="7948" y="72154"/>
                      <a:pt x="1559" y="115569"/>
                      <a:pt x="14" y="159288"/>
                    </a:cubicBezTo>
                    <a:cubicBezTo>
                      <a:pt x="-297" y="191635"/>
                      <a:pt x="4690" y="223811"/>
                      <a:pt x="14777" y="254538"/>
                    </a:cubicBezTo>
                    <a:cubicBezTo>
                      <a:pt x="23864" y="280970"/>
                      <a:pt x="36113" y="306202"/>
                      <a:pt x="51258" y="329691"/>
                    </a:cubicBezTo>
                    <a:cubicBezTo>
                      <a:pt x="55449" y="336739"/>
                      <a:pt x="56783" y="342930"/>
                      <a:pt x="63164" y="357313"/>
                    </a:cubicBezTo>
                    <a:cubicBezTo>
                      <a:pt x="69329" y="371772"/>
                      <a:pt x="78905" y="384517"/>
                      <a:pt x="91073" y="394461"/>
                    </a:cubicBezTo>
                    <a:cubicBezTo>
                      <a:pt x="101836" y="402176"/>
                      <a:pt x="106884" y="403224"/>
                      <a:pt x="109361" y="401795"/>
                    </a:cubicBezTo>
                    <a:cubicBezTo>
                      <a:pt x="111837" y="400366"/>
                      <a:pt x="111837" y="396461"/>
                      <a:pt x="107360" y="392270"/>
                    </a:cubicBezTo>
                    <a:cubicBezTo>
                      <a:pt x="99783" y="386317"/>
                      <a:pt x="93331" y="379059"/>
                      <a:pt x="88310" y="370839"/>
                    </a:cubicBezTo>
                    <a:cubicBezTo>
                      <a:pt x="88310" y="370839"/>
                      <a:pt x="97835" y="380364"/>
                      <a:pt x="103836" y="385412"/>
                    </a:cubicBezTo>
                    <a:cubicBezTo>
                      <a:pt x="109247" y="389955"/>
                      <a:pt x="115237" y="393775"/>
                      <a:pt x="121648" y="396747"/>
                    </a:cubicBezTo>
                    <a:cubicBezTo>
                      <a:pt x="127934" y="399509"/>
                      <a:pt x="136602" y="394175"/>
                      <a:pt x="132125" y="389984"/>
                    </a:cubicBezTo>
                    <a:cubicBezTo>
                      <a:pt x="127649" y="385793"/>
                      <a:pt x="123172" y="383697"/>
                      <a:pt x="114314" y="375982"/>
                    </a:cubicBezTo>
                    <a:cubicBezTo>
                      <a:pt x="109302" y="372067"/>
                      <a:pt x="104818" y="367524"/>
                      <a:pt x="100979" y="362457"/>
                    </a:cubicBezTo>
                    <a:cubicBezTo>
                      <a:pt x="107247" y="367238"/>
                      <a:pt x="113870" y="371534"/>
                      <a:pt x="120791" y="375315"/>
                    </a:cubicBezTo>
                    <a:cubicBezTo>
                      <a:pt x="126215" y="378592"/>
                      <a:pt x="132455" y="380278"/>
                      <a:pt x="138793" y="380173"/>
                    </a:cubicBezTo>
                    <a:cubicBezTo>
                      <a:pt x="142127" y="380173"/>
                      <a:pt x="146127" y="375411"/>
                      <a:pt x="139936" y="370648"/>
                    </a:cubicBezTo>
                    <a:cubicBezTo>
                      <a:pt x="131572" y="366295"/>
                      <a:pt x="123741" y="360990"/>
                      <a:pt x="116600" y="354837"/>
                    </a:cubicBezTo>
                    <a:cubicBezTo>
                      <a:pt x="109742" y="347979"/>
                      <a:pt x="105932" y="342264"/>
                      <a:pt x="107837" y="342168"/>
                    </a:cubicBezTo>
                    <a:cubicBezTo>
                      <a:pt x="109742" y="342073"/>
                      <a:pt x="113456" y="346264"/>
                      <a:pt x="121457" y="348836"/>
                    </a:cubicBezTo>
                    <a:cubicBezTo>
                      <a:pt x="129458" y="351408"/>
                      <a:pt x="138031" y="348836"/>
                      <a:pt x="139079" y="344645"/>
                    </a:cubicBezTo>
                    <a:cubicBezTo>
                      <a:pt x="140126" y="340454"/>
                      <a:pt x="139841" y="341121"/>
                      <a:pt x="132316" y="337406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12"/>
              <p:cNvSpPr/>
              <p:nvPr/>
            </p:nvSpPr>
            <p:spPr>
              <a:xfrm>
                <a:off x="4223328" y="3479828"/>
                <a:ext cx="66218" cy="90245"/>
              </a:xfrm>
              <a:custGeom>
                <a:avLst/>
                <a:gdLst/>
                <a:ahLst/>
                <a:cxnLst/>
                <a:rect l="l" t="t" r="r" b="b"/>
                <a:pathLst>
                  <a:path w="82772" h="112806" extrusionOk="0">
                    <a:moveTo>
                      <a:pt x="0" y="90018"/>
                    </a:moveTo>
                    <a:cubicBezTo>
                      <a:pt x="0" y="90018"/>
                      <a:pt x="30004" y="119831"/>
                      <a:pt x="65532" y="111258"/>
                    </a:cubicBezTo>
                    <a:cubicBezTo>
                      <a:pt x="70580" y="107829"/>
                      <a:pt x="82772" y="38106"/>
                      <a:pt x="82772" y="38106"/>
                    </a:cubicBezTo>
                    <a:cubicBezTo>
                      <a:pt x="82772" y="38106"/>
                      <a:pt x="82772" y="-565"/>
                      <a:pt x="53149" y="6"/>
                    </a:cubicBezTo>
                    <a:cubicBezTo>
                      <a:pt x="23527" y="578"/>
                      <a:pt x="0" y="90018"/>
                      <a:pt x="0" y="9001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38" name="Google Shape;338;p12"/>
          <p:cNvSpPr txBox="1">
            <a:spLocks noGrp="1"/>
          </p:cNvSpPr>
          <p:nvPr>
            <p:ph type="ctrTitle"/>
          </p:nvPr>
        </p:nvSpPr>
        <p:spPr>
          <a:xfrm>
            <a:off x="813928" y="902024"/>
            <a:ext cx="4962600" cy="1987578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 dirty="0">
                <a:latin typeface="Franklin Gothic Medium Cond" panose="020B0606030402020204" pitchFamily="34" charset="0"/>
              </a:rPr>
              <a:t>EMAIL CAMPAIGN ANALYSIS</a:t>
            </a:r>
            <a:endParaRPr sz="6000" b="1" dirty="0">
              <a:latin typeface="Franklin Gothic Medium Cond" panose="020B06060304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921082-93AB-57D0-A595-F40A090C6E63}"/>
              </a:ext>
            </a:extLst>
          </p:cNvPr>
          <p:cNvSpPr txBox="1"/>
          <p:nvPr/>
        </p:nvSpPr>
        <p:spPr>
          <a:xfrm>
            <a:off x="194556" y="4275539"/>
            <a:ext cx="31432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2010030009-Amrutha varshini</a:t>
            </a:r>
            <a:br>
              <a:rPr lang="en-US" sz="1600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2010030104-Sravani</a:t>
            </a:r>
            <a:br>
              <a:rPr lang="en-US" sz="1600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2010030485-Mounika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8FA368-4CDC-0A1E-C35C-324880D7B6AC}"/>
              </a:ext>
            </a:extLst>
          </p:cNvPr>
          <p:cNvSpPr txBox="1"/>
          <p:nvPr/>
        </p:nvSpPr>
        <p:spPr>
          <a:xfrm>
            <a:off x="5827285" y="4539272"/>
            <a:ext cx="21098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accent2">
                    <a:lumMod val="50000"/>
                  </a:schemeClr>
                </a:solidFill>
              </a:rPr>
              <a:t>GUIDE:</a:t>
            </a:r>
            <a:br>
              <a:rPr lang="en-IN" sz="1600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IN" sz="1600" dirty="0">
                <a:solidFill>
                  <a:schemeClr val="accent2">
                    <a:lumMod val="50000"/>
                  </a:schemeClr>
                </a:solidFill>
              </a:rPr>
              <a:t>Dr.K.Sreenivasa Rao</a:t>
            </a:r>
          </a:p>
          <a:p>
            <a:endParaRPr lang="en-IN" sz="16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457199" y="605600"/>
            <a:ext cx="6173329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TABLE OF CONTENT</a:t>
            </a:r>
            <a:endParaRPr b="1" dirty="0">
              <a:latin typeface="Nirmala UI" panose="020B0502040204020203" pitchFamily="34" charset="0"/>
              <a:ea typeface="Nirmala UI" panose="020B0502040204020203" pitchFamily="34" charset="0"/>
              <a:cs typeface="Nirmala UI" panose="020B0502040204020203" pitchFamily="34" charset="0"/>
            </a:endParaRPr>
          </a:p>
        </p:txBody>
      </p:sp>
      <p:sp>
        <p:nvSpPr>
          <p:cNvPr id="345" name="Google Shape;345;p13"/>
          <p:cNvSpPr txBox="1">
            <a:spLocks noGrp="1"/>
          </p:cNvSpPr>
          <p:nvPr>
            <p:ph type="body" idx="1"/>
          </p:nvPr>
        </p:nvSpPr>
        <p:spPr>
          <a:xfrm>
            <a:off x="457200" y="1919550"/>
            <a:ext cx="3045000" cy="2127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Project Area</a:t>
            </a: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Literature Survey</a:t>
            </a: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  <a:p>
            <a:pPr marL="285750" indent="-285750">
              <a:buClr>
                <a:schemeClr val="dk1"/>
              </a:buClr>
              <a:buSzPts val="1100"/>
            </a:pPr>
            <a:endParaRPr dirty="0"/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348" name="Google Shape;348;p13"/>
          <p:cNvGrpSpPr/>
          <p:nvPr/>
        </p:nvGrpSpPr>
        <p:grpSpPr>
          <a:xfrm>
            <a:off x="6056647" y="380988"/>
            <a:ext cx="2706354" cy="1604434"/>
            <a:chOff x="6986665" y="3298709"/>
            <a:chExt cx="1817809" cy="1077669"/>
          </a:xfrm>
        </p:grpSpPr>
        <p:sp>
          <p:nvSpPr>
            <p:cNvPr id="349" name="Google Shape;349;p13"/>
            <p:cNvSpPr/>
            <p:nvPr/>
          </p:nvSpPr>
          <p:spPr>
            <a:xfrm>
              <a:off x="6986665" y="3342725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13"/>
            <p:cNvSpPr/>
            <p:nvPr/>
          </p:nvSpPr>
          <p:spPr>
            <a:xfrm>
              <a:off x="7014156" y="3327342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13"/>
            <p:cNvSpPr/>
            <p:nvPr/>
          </p:nvSpPr>
          <p:spPr>
            <a:xfrm>
              <a:off x="7014156" y="3298709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13"/>
            <p:cNvSpPr/>
            <p:nvPr/>
          </p:nvSpPr>
          <p:spPr>
            <a:xfrm>
              <a:off x="7976493" y="3396565"/>
              <a:ext cx="664692" cy="383742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13"/>
            <p:cNvSpPr/>
            <p:nvPr/>
          </p:nvSpPr>
          <p:spPr>
            <a:xfrm>
              <a:off x="7912754" y="3450709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7863331" y="3479190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7813984" y="3507747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13"/>
            <p:cNvSpPr/>
            <p:nvPr/>
          </p:nvSpPr>
          <p:spPr>
            <a:xfrm>
              <a:off x="7451727" y="3699575"/>
              <a:ext cx="664616" cy="38374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13"/>
            <p:cNvSpPr/>
            <p:nvPr/>
          </p:nvSpPr>
          <p:spPr>
            <a:xfrm>
              <a:off x="7387988" y="3753643"/>
              <a:ext cx="593293" cy="342595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13"/>
            <p:cNvSpPr/>
            <p:nvPr/>
          </p:nvSpPr>
          <p:spPr>
            <a:xfrm>
              <a:off x="7338565" y="3782200"/>
              <a:ext cx="582091" cy="33604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13"/>
            <p:cNvSpPr/>
            <p:nvPr/>
          </p:nvSpPr>
          <p:spPr>
            <a:xfrm>
              <a:off x="7289218" y="3810681"/>
              <a:ext cx="496671" cy="286816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13"/>
            <p:cNvSpPr/>
            <p:nvPr/>
          </p:nvSpPr>
          <p:spPr>
            <a:xfrm>
              <a:off x="7582329" y="3561435"/>
              <a:ext cx="337413" cy="194766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13"/>
            <p:cNvSpPr/>
            <p:nvPr/>
          </p:nvSpPr>
          <p:spPr>
            <a:xfrm>
              <a:off x="7800200" y="3687162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13"/>
            <p:cNvSpPr/>
            <p:nvPr/>
          </p:nvSpPr>
          <p:spPr>
            <a:xfrm>
              <a:off x="8018073" y="3812966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13"/>
            <p:cNvSpPr/>
            <p:nvPr/>
          </p:nvSpPr>
          <p:spPr>
            <a:xfrm>
              <a:off x="7794459" y="3551002"/>
              <a:ext cx="540846" cy="312343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13"/>
            <p:cNvSpPr/>
            <p:nvPr/>
          </p:nvSpPr>
          <p:spPr>
            <a:xfrm>
              <a:off x="7824798" y="3491907"/>
              <a:ext cx="470058" cy="181410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13"/>
            <p:cNvSpPr/>
            <p:nvPr/>
          </p:nvSpPr>
          <p:spPr>
            <a:xfrm>
              <a:off x="7794490" y="3623727"/>
              <a:ext cx="41071" cy="82677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13"/>
            <p:cNvSpPr/>
            <p:nvPr/>
          </p:nvSpPr>
          <p:spPr>
            <a:xfrm>
              <a:off x="8298847" y="3624184"/>
              <a:ext cx="36118" cy="82219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13"/>
            <p:cNvSpPr/>
            <p:nvPr/>
          </p:nvSpPr>
          <p:spPr>
            <a:xfrm>
              <a:off x="7842237" y="3535238"/>
              <a:ext cx="450190" cy="259842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13"/>
            <p:cNvSpPr/>
            <p:nvPr/>
          </p:nvSpPr>
          <p:spPr>
            <a:xfrm>
              <a:off x="7815050" y="3673683"/>
              <a:ext cx="491790" cy="17643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13"/>
            <p:cNvSpPr/>
            <p:nvPr/>
          </p:nvSpPr>
          <p:spPr>
            <a:xfrm>
              <a:off x="7794490" y="3472184"/>
              <a:ext cx="540791" cy="312391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13"/>
            <p:cNvSpPr/>
            <p:nvPr/>
          </p:nvSpPr>
          <p:spPr>
            <a:xfrm>
              <a:off x="7752377" y="3752957"/>
              <a:ext cx="148970" cy="86030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13"/>
            <p:cNvSpPr/>
            <p:nvPr/>
          </p:nvSpPr>
          <p:spPr>
            <a:xfrm>
              <a:off x="7787483" y="3773138"/>
              <a:ext cx="113842" cy="106298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13"/>
            <p:cNvSpPr/>
            <p:nvPr/>
          </p:nvSpPr>
          <p:spPr>
            <a:xfrm>
              <a:off x="7465892" y="3799784"/>
              <a:ext cx="345033" cy="254286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4"/>
          <p:cNvSpPr txBox="1">
            <a:spLocks noGrp="1"/>
          </p:cNvSpPr>
          <p:nvPr>
            <p:ph type="ctrTitle" idx="4294967295"/>
          </p:nvPr>
        </p:nvSpPr>
        <p:spPr>
          <a:xfrm>
            <a:off x="228300" y="395412"/>
            <a:ext cx="4343700" cy="83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 b="1" dirty="0">
                <a:latin typeface="+mn-lt"/>
              </a:rPr>
              <a:t>PROJECT AREA</a:t>
            </a:r>
            <a:endParaRPr sz="4000" b="1" dirty="0">
              <a:latin typeface="+mn-lt"/>
            </a:endParaRPr>
          </a:p>
        </p:txBody>
      </p:sp>
      <p:sp>
        <p:nvSpPr>
          <p:cNvPr id="380" name="Google Shape;380;p14"/>
          <p:cNvSpPr txBox="1">
            <a:spLocks noGrp="1"/>
          </p:cNvSpPr>
          <p:nvPr>
            <p:ph type="subTitle" idx="4294967295"/>
          </p:nvPr>
        </p:nvSpPr>
        <p:spPr>
          <a:xfrm>
            <a:off x="104554" y="1437776"/>
            <a:ext cx="4343700" cy="238389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Data visualization is </a:t>
            </a:r>
            <a:r>
              <a:rPr lang="en-US" sz="18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the representation of data through use of common graphics, such as charts, plots, infographics, and even animations.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 </a:t>
            </a:r>
            <a:r>
              <a:rPr lang="en-US" sz="18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The main goal of data visualization is to make it easier to identify patterns, trends and outliers in large data sets.</a:t>
            </a:r>
            <a:endParaRPr dirty="0"/>
          </a:p>
        </p:txBody>
      </p:sp>
      <p:sp>
        <p:nvSpPr>
          <p:cNvPr id="381" name="Google Shape;381;p1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383" name="Google Shape;383;p14"/>
          <p:cNvGrpSpPr/>
          <p:nvPr/>
        </p:nvGrpSpPr>
        <p:grpSpPr>
          <a:xfrm>
            <a:off x="8015202" y="1963075"/>
            <a:ext cx="885996" cy="2673675"/>
            <a:chOff x="5678143" y="1151382"/>
            <a:chExt cx="345795" cy="1043508"/>
          </a:xfrm>
        </p:grpSpPr>
        <p:sp>
          <p:nvSpPr>
            <p:cNvPr id="384" name="Google Shape;384;p14"/>
            <p:cNvSpPr/>
            <p:nvPr/>
          </p:nvSpPr>
          <p:spPr>
            <a:xfrm>
              <a:off x="5678143" y="1995246"/>
              <a:ext cx="345795" cy="199644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5" y="124778"/>
                  </a:moveTo>
                  <a:cubicBezTo>
                    <a:pt x="432245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5" y="55865"/>
                    <a:pt x="432245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Google Shape;385;p14"/>
            <p:cNvSpPr/>
            <p:nvPr/>
          </p:nvSpPr>
          <p:spPr>
            <a:xfrm>
              <a:off x="5781662" y="1153715"/>
              <a:ext cx="174078" cy="254926"/>
            </a:xfrm>
            <a:custGeom>
              <a:avLst/>
              <a:gdLst/>
              <a:ahLst/>
              <a:cxnLst/>
              <a:rect l="l" t="t" r="r" b="b"/>
              <a:pathLst>
                <a:path w="217597" h="318657" extrusionOk="0">
                  <a:moveTo>
                    <a:pt x="77117" y="10535"/>
                  </a:moveTo>
                  <a:cubicBezTo>
                    <a:pt x="85785" y="-3371"/>
                    <a:pt x="151983" y="-12515"/>
                    <a:pt x="173796" y="43587"/>
                  </a:cubicBezTo>
                  <a:cubicBezTo>
                    <a:pt x="181987" y="64828"/>
                    <a:pt x="180749" y="119216"/>
                    <a:pt x="187702" y="153315"/>
                  </a:cubicBezTo>
                  <a:cubicBezTo>
                    <a:pt x="194655" y="187415"/>
                    <a:pt x="210848" y="206846"/>
                    <a:pt x="216277" y="234563"/>
                  </a:cubicBezTo>
                  <a:cubicBezTo>
                    <a:pt x="221706" y="262281"/>
                    <a:pt x="212658" y="308668"/>
                    <a:pt x="145888" y="316954"/>
                  </a:cubicBezTo>
                  <a:cubicBezTo>
                    <a:pt x="79117" y="325241"/>
                    <a:pt x="27778" y="301715"/>
                    <a:pt x="11966" y="280379"/>
                  </a:cubicBezTo>
                  <a:cubicBezTo>
                    <a:pt x="-3845" y="259043"/>
                    <a:pt x="-4131" y="213704"/>
                    <a:pt x="11966" y="189605"/>
                  </a:cubicBezTo>
                  <a:cubicBezTo>
                    <a:pt x="28063" y="165507"/>
                    <a:pt x="40541" y="145505"/>
                    <a:pt x="40541" y="113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Google Shape;386;p14"/>
            <p:cNvSpPr/>
            <p:nvPr/>
          </p:nvSpPr>
          <p:spPr>
            <a:xfrm>
              <a:off x="5776639" y="1337053"/>
              <a:ext cx="32518" cy="188360"/>
            </a:xfrm>
            <a:custGeom>
              <a:avLst/>
              <a:gdLst/>
              <a:ahLst/>
              <a:cxnLst/>
              <a:rect l="l" t="t" r="r" b="b"/>
              <a:pathLst>
                <a:path w="40647" h="235450" extrusionOk="0">
                  <a:moveTo>
                    <a:pt x="4152" y="15917"/>
                  </a:moveTo>
                  <a:cubicBezTo>
                    <a:pt x="4152" y="15917"/>
                    <a:pt x="-11564" y="127074"/>
                    <a:pt x="18154" y="205274"/>
                  </a:cubicBezTo>
                  <a:cubicBezTo>
                    <a:pt x="47872" y="283474"/>
                    <a:pt x="39585" y="184986"/>
                    <a:pt x="39585" y="184986"/>
                  </a:cubicBezTo>
                  <a:lnTo>
                    <a:pt x="32442" y="161554"/>
                  </a:lnTo>
                  <a:cubicBezTo>
                    <a:pt x="32442" y="161554"/>
                    <a:pt x="26536" y="71067"/>
                    <a:pt x="29013" y="48873"/>
                  </a:cubicBezTo>
                  <a:cubicBezTo>
                    <a:pt x="31489" y="26680"/>
                    <a:pt x="30918" y="7630"/>
                    <a:pt x="32442" y="5820"/>
                  </a:cubicBezTo>
                  <a:cubicBezTo>
                    <a:pt x="33966" y="4011"/>
                    <a:pt x="26632" y="486"/>
                    <a:pt x="23488" y="10"/>
                  </a:cubicBezTo>
                  <a:cubicBezTo>
                    <a:pt x="20345" y="-466"/>
                    <a:pt x="4152" y="15917"/>
                    <a:pt x="4152" y="15917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87;p14"/>
            <p:cNvSpPr/>
            <p:nvPr/>
          </p:nvSpPr>
          <p:spPr>
            <a:xfrm>
              <a:off x="5795186" y="1151382"/>
              <a:ext cx="83137" cy="102663"/>
            </a:xfrm>
            <a:custGeom>
              <a:avLst/>
              <a:gdLst/>
              <a:ahLst/>
              <a:cxnLst/>
              <a:rect l="l" t="t" r="r" b="b"/>
              <a:pathLst>
                <a:path w="103921" h="128329" extrusionOk="0">
                  <a:moveTo>
                    <a:pt x="103921" y="3833"/>
                  </a:moveTo>
                  <a:cubicBezTo>
                    <a:pt x="103921" y="3833"/>
                    <a:pt x="54105" y="-10550"/>
                    <a:pt x="23911" y="16406"/>
                  </a:cubicBezTo>
                  <a:cubicBezTo>
                    <a:pt x="3585" y="35104"/>
                    <a:pt x="-4645" y="63564"/>
                    <a:pt x="2575" y="90225"/>
                  </a:cubicBezTo>
                  <a:cubicBezTo>
                    <a:pt x="6576" y="105941"/>
                    <a:pt x="14672" y="127468"/>
                    <a:pt x="27150" y="128325"/>
                  </a:cubicBezTo>
                  <a:cubicBezTo>
                    <a:pt x="39627" y="129182"/>
                    <a:pt x="103921" y="3833"/>
                    <a:pt x="103921" y="383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88;p14"/>
            <p:cNvSpPr/>
            <p:nvPr/>
          </p:nvSpPr>
          <p:spPr>
            <a:xfrm>
              <a:off x="5811517" y="1263498"/>
              <a:ext cx="102898" cy="115088"/>
            </a:xfrm>
            <a:custGeom>
              <a:avLst/>
              <a:gdLst/>
              <a:ahLst/>
              <a:cxnLst/>
              <a:rect l="l" t="t" r="r" b="b"/>
              <a:pathLst>
                <a:path w="128622" h="143860" extrusionOk="0">
                  <a:moveTo>
                    <a:pt x="102545" y="0"/>
                  </a:moveTo>
                  <a:cubicBezTo>
                    <a:pt x="102545" y="0"/>
                    <a:pt x="99307" y="55531"/>
                    <a:pt x="100355" y="59627"/>
                  </a:cubicBezTo>
                  <a:cubicBezTo>
                    <a:pt x="101402" y="63722"/>
                    <a:pt x="122071" y="67628"/>
                    <a:pt x="127977" y="72485"/>
                  </a:cubicBezTo>
                  <a:cubicBezTo>
                    <a:pt x="133883" y="77343"/>
                    <a:pt x="97783" y="133636"/>
                    <a:pt x="79400" y="142018"/>
                  </a:cubicBezTo>
                  <a:cubicBezTo>
                    <a:pt x="61016" y="150400"/>
                    <a:pt x="4343" y="129064"/>
                    <a:pt x="437" y="100774"/>
                  </a:cubicBezTo>
                  <a:cubicBezTo>
                    <a:pt x="-3182" y="74866"/>
                    <a:pt x="16630" y="54673"/>
                    <a:pt x="24345" y="47625"/>
                  </a:cubicBezTo>
                  <a:cubicBezTo>
                    <a:pt x="29546" y="47282"/>
                    <a:pt x="34765" y="47282"/>
                    <a:pt x="39966" y="47625"/>
                  </a:cubicBezTo>
                  <a:lnTo>
                    <a:pt x="41585" y="20764"/>
                  </a:lnTo>
                  <a:cubicBezTo>
                    <a:pt x="66446" y="11906"/>
                    <a:pt x="102545" y="0"/>
                    <a:pt x="102545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Google Shape;389;p14"/>
            <p:cNvSpPr/>
            <p:nvPr/>
          </p:nvSpPr>
          <p:spPr>
            <a:xfrm>
              <a:off x="5781607" y="1300507"/>
              <a:ext cx="149918" cy="172167"/>
            </a:xfrm>
            <a:custGeom>
              <a:avLst/>
              <a:gdLst/>
              <a:ahLst/>
              <a:cxnLst/>
              <a:rect l="l" t="t" r="r" b="b"/>
              <a:pathLst>
                <a:path w="187397" h="215209" extrusionOk="0">
                  <a:moveTo>
                    <a:pt x="147575" y="18193"/>
                  </a:moveTo>
                  <a:cubicBezTo>
                    <a:pt x="163196" y="20669"/>
                    <a:pt x="181008" y="28956"/>
                    <a:pt x="183485" y="37243"/>
                  </a:cubicBezTo>
                  <a:cubicBezTo>
                    <a:pt x="189933" y="68008"/>
                    <a:pt x="188390" y="99917"/>
                    <a:pt x="179008" y="129921"/>
                  </a:cubicBezTo>
                  <a:cubicBezTo>
                    <a:pt x="165482" y="165640"/>
                    <a:pt x="156434" y="188405"/>
                    <a:pt x="148623" y="203835"/>
                  </a:cubicBezTo>
                  <a:cubicBezTo>
                    <a:pt x="148623" y="203835"/>
                    <a:pt x="81091" y="232410"/>
                    <a:pt x="26703" y="198977"/>
                  </a:cubicBezTo>
                  <a:cubicBezTo>
                    <a:pt x="26703" y="198977"/>
                    <a:pt x="22893" y="160877"/>
                    <a:pt x="22703" y="140208"/>
                  </a:cubicBezTo>
                  <a:cubicBezTo>
                    <a:pt x="-27589" y="96393"/>
                    <a:pt x="15368" y="42291"/>
                    <a:pt x="57945" y="286"/>
                  </a:cubicBezTo>
                  <a:cubicBezTo>
                    <a:pt x="63050" y="-95"/>
                    <a:pt x="68175" y="-95"/>
                    <a:pt x="73280" y="286"/>
                  </a:cubicBezTo>
                  <a:cubicBezTo>
                    <a:pt x="73280" y="286"/>
                    <a:pt x="35180" y="45244"/>
                    <a:pt x="61755" y="70771"/>
                  </a:cubicBezTo>
                  <a:cubicBezTo>
                    <a:pt x="118238" y="53721"/>
                    <a:pt x="129478" y="28384"/>
                    <a:pt x="147575" y="1819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" name="Google Shape;390;p14"/>
            <p:cNvSpPr/>
            <p:nvPr/>
          </p:nvSpPr>
          <p:spPr>
            <a:xfrm>
              <a:off x="5808246" y="1159602"/>
              <a:ext cx="110823" cy="136345"/>
            </a:xfrm>
            <a:custGeom>
              <a:avLst/>
              <a:gdLst/>
              <a:ahLst/>
              <a:cxnLst/>
              <a:rect l="l" t="t" r="r" b="b"/>
              <a:pathLst>
                <a:path w="138529" h="170431" extrusionOk="0">
                  <a:moveTo>
                    <a:pt x="2908" y="60608"/>
                  </a:moveTo>
                  <a:lnTo>
                    <a:pt x="2908" y="60608"/>
                  </a:lnTo>
                  <a:cubicBezTo>
                    <a:pt x="8528" y="24890"/>
                    <a:pt x="34245" y="-2066"/>
                    <a:pt x="71107" y="125"/>
                  </a:cubicBezTo>
                  <a:cubicBezTo>
                    <a:pt x="110150" y="1972"/>
                    <a:pt x="140297" y="35129"/>
                    <a:pt x="138449" y="74172"/>
                  </a:cubicBezTo>
                  <a:cubicBezTo>
                    <a:pt x="137372" y="96775"/>
                    <a:pt x="125552" y="117511"/>
                    <a:pt x="106635" y="129950"/>
                  </a:cubicBezTo>
                  <a:cubicBezTo>
                    <a:pt x="105369" y="135322"/>
                    <a:pt x="103483" y="140533"/>
                    <a:pt x="101016" y="145476"/>
                  </a:cubicBezTo>
                  <a:cubicBezTo>
                    <a:pt x="87966" y="160716"/>
                    <a:pt x="53391" y="170336"/>
                    <a:pt x="41865" y="170432"/>
                  </a:cubicBezTo>
                  <a:cubicBezTo>
                    <a:pt x="32340" y="170432"/>
                    <a:pt x="23482" y="161383"/>
                    <a:pt x="14243" y="146048"/>
                  </a:cubicBezTo>
                  <a:cubicBezTo>
                    <a:pt x="-5093" y="113663"/>
                    <a:pt x="-140" y="78230"/>
                    <a:pt x="2908" y="60608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" name="Google Shape;391;p14"/>
            <p:cNvSpPr/>
            <p:nvPr/>
          </p:nvSpPr>
          <p:spPr>
            <a:xfrm>
              <a:off x="5812703" y="1158869"/>
              <a:ext cx="110779" cy="104694"/>
            </a:xfrm>
            <a:custGeom>
              <a:avLst/>
              <a:gdLst/>
              <a:ahLst/>
              <a:cxnLst/>
              <a:rect l="l" t="t" r="r" b="b"/>
              <a:pathLst>
                <a:path w="138474" h="130867" extrusionOk="0">
                  <a:moveTo>
                    <a:pt x="76867" y="1709"/>
                  </a:moveTo>
                  <a:cubicBezTo>
                    <a:pt x="102679" y="6757"/>
                    <a:pt x="123920" y="13996"/>
                    <a:pt x="130969" y="39332"/>
                  </a:cubicBezTo>
                  <a:cubicBezTo>
                    <a:pt x="135731" y="56858"/>
                    <a:pt x="142018" y="90101"/>
                    <a:pt x="136017" y="104102"/>
                  </a:cubicBezTo>
                  <a:lnTo>
                    <a:pt x="132398" y="114294"/>
                  </a:lnTo>
                  <a:lnTo>
                    <a:pt x="101060" y="130868"/>
                  </a:lnTo>
                  <a:cubicBezTo>
                    <a:pt x="101060" y="130868"/>
                    <a:pt x="86487" y="118676"/>
                    <a:pt x="91059" y="83243"/>
                  </a:cubicBezTo>
                  <a:cubicBezTo>
                    <a:pt x="90850" y="78423"/>
                    <a:pt x="89335" y="73746"/>
                    <a:pt x="86678" y="69717"/>
                  </a:cubicBezTo>
                  <a:cubicBezTo>
                    <a:pt x="84687" y="66364"/>
                    <a:pt x="83211" y="62735"/>
                    <a:pt x="82296" y="58954"/>
                  </a:cubicBezTo>
                  <a:cubicBezTo>
                    <a:pt x="78591" y="49353"/>
                    <a:pt x="71371" y="41514"/>
                    <a:pt x="62103" y="37046"/>
                  </a:cubicBezTo>
                  <a:cubicBezTo>
                    <a:pt x="38767" y="23997"/>
                    <a:pt x="4953" y="35237"/>
                    <a:pt x="0" y="39999"/>
                  </a:cubicBezTo>
                  <a:cubicBezTo>
                    <a:pt x="13221" y="10548"/>
                    <a:pt x="45396" y="-5483"/>
                    <a:pt x="76867" y="17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Google Shape;392;p14"/>
            <p:cNvSpPr/>
            <p:nvPr/>
          </p:nvSpPr>
          <p:spPr>
            <a:xfrm>
              <a:off x="5898276" y="1323720"/>
              <a:ext cx="74471" cy="246223"/>
            </a:xfrm>
            <a:custGeom>
              <a:avLst/>
              <a:gdLst/>
              <a:ahLst/>
              <a:cxnLst/>
              <a:rect l="l" t="t" r="r" b="b"/>
              <a:pathLst>
                <a:path w="93089" h="307779" extrusionOk="0">
                  <a:moveTo>
                    <a:pt x="39367" y="248524"/>
                  </a:moveTo>
                  <a:cubicBezTo>
                    <a:pt x="45177" y="212329"/>
                    <a:pt x="56036" y="188898"/>
                    <a:pt x="50988" y="168990"/>
                  </a:cubicBezTo>
                  <a:cubicBezTo>
                    <a:pt x="39739" y="128738"/>
                    <a:pt x="25013" y="89542"/>
                    <a:pt x="6982" y="51833"/>
                  </a:cubicBezTo>
                  <a:cubicBezTo>
                    <a:pt x="-4448" y="29354"/>
                    <a:pt x="-924" y="13733"/>
                    <a:pt x="10887" y="4779"/>
                  </a:cubicBezTo>
                  <a:cubicBezTo>
                    <a:pt x="24222" y="-4746"/>
                    <a:pt x="36891" y="-840"/>
                    <a:pt x="48987" y="23829"/>
                  </a:cubicBezTo>
                  <a:cubicBezTo>
                    <a:pt x="64132" y="55167"/>
                    <a:pt x="81086" y="87361"/>
                    <a:pt x="89373" y="134034"/>
                  </a:cubicBezTo>
                  <a:cubicBezTo>
                    <a:pt x="94688" y="164228"/>
                    <a:pt x="94298" y="195136"/>
                    <a:pt x="88230" y="225188"/>
                  </a:cubicBezTo>
                  <a:cubicBezTo>
                    <a:pt x="83087" y="257668"/>
                    <a:pt x="72800" y="275956"/>
                    <a:pt x="60513" y="306436"/>
                  </a:cubicBezTo>
                  <a:cubicBezTo>
                    <a:pt x="57084" y="315199"/>
                    <a:pt x="34414" y="279385"/>
                    <a:pt x="39367" y="24852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93;p14"/>
            <p:cNvSpPr/>
            <p:nvPr/>
          </p:nvSpPr>
          <p:spPr>
            <a:xfrm>
              <a:off x="5831068" y="2061801"/>
              <a:ext cx="86995" cy="66513"/>
            </a:xfrm>
            <a:custGeom>
              <a:avLst/>
              <a:gdLst/>
              <a:ahLst/>
              <a:cxnLst/>
              <a:rect l="l" t="t" r="r" b="b"/>
              <a:pathLst>
                <a:path w="108744" h="83141" extrusionOk="0">
                  <a:moveTo>
                    <a:pt x="100855" y="2"/>
                  </a:moveTo>
                  <a:cubicBezTo>
                    <a:pt x="87806" y="10575"/>
                    <a:pt x="67423" y="3241"/>
                    <a:pt x="66470" y="4194"/>
                  </a:cubicBezTo>
                  <a:cubicBezTo>
                    <a:pt x="51297" y="17281"/>
                    <a:pt x="35400" y="29492"/>
                    <a:pt x="18845" y="40769"/>
                  </a:cubicBezTo>
                  <a:cubicBezTo>
                    <a:pt x="10654" y="47151"/>
                    <a:pt x="-2014" y="55724"/>
                    <a:pt x="271" y="68106"/>
                  </a:cubicBezTo>
                  <a:cubicBezTo>
                    <a:pt x="4367" y="90109"/>
                    <a:pt x="39610" y="83346"/>
                    <a:pt x="52945" y="76584"/>
                  </a:cubicBezTo>
                  <a:cubicBezTo>
                    <a:pt x="66280" y="69821"/>
                    <a:pt x="77043" y="58677"/>
                    <a:pt x="89616" y="50866"/>
                  </a:cubicBezTo>
                  <a:cubicBezTo>
                    <a:pt x="98665" y="45246"/>
                    <a:pt x="107428" y="42389"/>
                    <a:pt x="108666" y="31054"/>
                  </a:cubicBezTo>
                  <a:cubicBezTo>
                    <a:pt x="109523" y="24196"/>
                    <a:pt x="103142" y="-283"/>
                    <a:pt x="100855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Google Shape;394;p14"/>
            <p:cNvSpPr/>
            <p:nvPr/>
          </p:nvSpPr>
          <p:spPr>
            <a:xfrm>
              <a:off x="5831514" y="2082973"/>
              <a:ext cx="86563" cy="44990"/>
            </a:xfrm>
            <a:custGeom>
              <a:avLst/>
              <a:gdLst/>
              <a:ahLst/>
              <a:cxnLst/>
              <a:rect l="l" t="t" r="r" b="b"/>
              <a:pathLst>
                <a:path w="108204" h="56238" extrusionOk="0">
                  <a:moveTo>
                    <a:pt x="107918" y="0"/>
                  </a:moveTo>
                  <a:cubicBezTo>
                    <a:pt x="106204" y="10859"/>
                    <a:pt x="97536" y="13907"/>
                    <a:pt x="88868" y="19050"/>
                  </a:cubicBezTo>
                  <a:cubicBezTo>
                    <a:pt x="76105" y="26956"/>
                    <a:pt x="64865" y="38100"/>
                    <a:pt x="51530" y="45149"/>
                  </a:cubicBezTo>
                  <a:cubicBezTo>
                    <a:pt x="38195" y="52197"/>
                    <a:pt x="8573" y="57531"/>
                    <a:pt x="0" y="41815"/>
                  </a:cubicBezTo>
                  <a:cubicBezTo>
                    <a:pt x="4667" y="63056"/>
                    <a:pt x="39338" y="56388"/>
                    <a:pt x="52483" y="49721"/>
                  </a:cubicBezTo>
                  <a:cubicBezTo>
                    <a:pt x="65627" y="43053"/>
                    <a:pt x="76581" y="31814"/>
                    <a:pt x="89154" y="24003"/>
                  </a:cubicBezTo>
                  <a:cubicBezTo>
                    <a:pt x="98203" y="18383"/>
                    <a:pt x="106966" y="15526"/>
                    <a:pt x="108204" y="4191"/>
                  </a:cubicBezTo>
                  <a:cubicBezTo>
                    <a:pt x="108214" y="2791"/>
                    <a:pt x="108118" y="1391"/>
                    <a:pt x="107918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Google Shape;395;p14"/>
            <p:cNvSpPr/>
            <p:nvPr/>
          </p:nvSpPr>
          <p:spPr>
            <a:xfrm>
              <a:off x="5764925" y="2047104"/>
              <a:ext cx="79862" cy="61873"/>
            </a:xfrm>
            <a:custGeom>
              <a:avLst/>
              <a:gdLst/>
              <a:ahLst/>
              <a:cxnLst/>
              <a:rect l="l" t="t" r="r" b="b"/>
              <a:pathLst>
                <a:path w="99827" h="77341" extrusionOk="0">
                  <a:moveTo>
                    <a:pt x="91860" y="1"/>
                  </a:moveTo>
                  <a:cubicBezTo>
                    <a:pt x="79954" y="9526"/>
                    <a:pt x="61856" y="4288"/>
                    <a:pt x="60999" y="5240"/>
                  </a:cubicBezTo>
                  <a:cubicBezTo>
                    <a:pt x="47045" y="17146"/>
                    <a:pt x="32453" y="28281"/>
                    <a:pt x="17279" y="38578"/>
                  </a:cubicBezTo>
                  <a:cubicBezTo>
                    <a:pt x="9754" y="44388"/>
                    <a:pt x="-1771" y="52294"/>
                    <a:pt x="229" y="63533"/>
                  </a:cubicBezTo>
                  <a:cubicBezTo>
                    <a:pt x="4040" y="83726"/>
                    <a:pt x="36329" y="77535"/>
                    <a:pt x="48521" y="71344"/>
                  </a:cubicBezTo>
                  <a:cubicBezTo>
                    <a:pt x="60713" y="65152"/>
                    <a:pt x="70619" y="54961"/>
                    <a:pt x="82145" y="47817"/>
                  </a:cubicBezTo>
                  <a:cubicBezTo>
                    <a:pt x="90336" y="42673"/>
                    <a:pt x="98433" y="40006"/>
                    <a:pt x="99766" y="29624"/>
                  </a:cubicBezTo>
                  <a:cubicBezTo>
                    <a:pt x="100528" y="23338"/>
                    <a:pt x="94051" y="-189"/>
                    <a:pt x="91860" y="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Google Shape;396;p14"/>
            <p:cNvSpPr/>
            <p:nvPr/>
          </p:nvSpPr>
          <p:spPr>
            <a:xfrm>
              <a:off x="5764880" y="2067438"/>
              <a:ext cx="79629" cy="41383"/>
            </a:xfrm>
            <a:custGeom>
              <a:avLst/>
              <a:gdLst/>
              <a:ahLst/>
              <a:cxnLst/>
              <a:rect l="l" t="t" r="r" b="b"/>
              <a:pathLst>
                <a:path w="99536" h="51729" extrusionOk="0">
                  <a:moveTo>
                    <a:pt x="99536" y="0"/>
                  </a:moveTo>
                  <a:cubicBezTo>
                    <a:pt x="97917" y="10001"/>
                    <a:pt x="90011" y="12668"/>
                    <a:pt x="81820" y="17812"/>
                  </a:cubicBezTo>
                  <a:cubicBezTo>
                    <a:pt x="70104" y="25051"/>
                    <a:pt x="59817" y="35528"/>
                    <a:pt x="47625" y="41720"/>
                  </a:cubicBezTo>
                  <a:cubicBezTo>
                    <a:pt x="35433" y="47911"/>
                    <a:pt x="8287" y="53054"/>
                    <a:pt x="0" y="38671"/>
                  </a:cubicBezTo>
                  <a:cubicBezTo>
                    <a:pt x="4286" y="57721"/>
                    <a:pt x="36004" y="52006"/>
                    <a:pt x="47625" y="45911"/>
                  </a:cubicBezTo>
                  <a:cubicBezTo>
                    <a:pt x="59246" y="39814"/>
                    <a:pt x="69723" y="29528"/>
                    <a:pt x="81248" y="22384"/>
                  </a:cubicBezTo>
                  <a:cubicBezTo>
                    <a:pt x="89440" y="17240"/>
                    <a:pt x="97536" y="14573"/>
                    <a:pt x="98870" y="4191"/>
                  </a:cubicBezTo>
                  <a:cubicBezTo>
                    <a:pt x="99222" y="2819"/>
                    <a:pt x="99441" y="1419"/>
                    <a:pt x="99536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Google Shape;397;p14"/>
            <p:cNvSpPr/>
            <p:nvPr/>
          </p:nvSpPr>
          <p:spPr>
            <a:xfrm>
              <a:off x="5777722" y="1472916"/>
              <a:ext cx="170454" cy="595560"/>
            </a:xfrm>
            <a:custGeom>
              <a:avLst/>
              <a:gdLst/>
              <a:ahLst/>
              <a:cxnLst/>
              <a:rect l="l" t="t" r="r" b="b"/>
              <a:pathLst>
                <a:path w="213068" h="744450" extrusionOk="0">
                  <a:moveTo>
                    <a:pt x="5465" y="110490"/>
                  </a:moveTo>
                  <a:cubicBezTo>
                    <a:pt x="11276" y="65437"/>
                    <a:pt x="27849" y="0"/>
                    <a:pt x="27849" y="0"/>
                  </a:cubicBezTo>
                  <a:cubicBezTo>
                    <a:pt x="43546" y="7372"/>
                    <a:pt x="60529" y="11611"/>
                    <a:pt x="77855" y="12478"/>
                  </a:cubicBezTo>
                  <a:cubicBezTo>
                    <a:pt x="103211" y="12316"/>
                    <a:pt x="128490" y="9830"/>
                    <a:pt x="153388" y="5048"/>
                  </a:cubicBezTo>
                  <a:cubicBezTo>
                    <a:pt x="161532" y="19269"/>
                    <a:pt x="170429" y="33033"/>
                    <a:pt x="180059" y="46291"/>
                  </a:cubicBezTo>
                  <a:cubicBezTo>
                    <a:pt x="193012" y="64294"/>
                    <a:pt x="218159" y="103441"/>
                    <a:pt x="212158" y="172879"/>
                  </a:cubicBezTo>
                  <a:cubicBezTo>
                    <a:pt x="208253" y="217932"/>
                    <a:pt x="182916" y="409480"/>
                    <a:pt x="182916" y="409480"/>
                  </a:cubicBezTo>
                  <a:cubicBezTo>
                    <a:pt x="192755" y="441693"/>
                    <a:pt x="197985" y="475145"/>
                    <a:pt x="198442" y="508826"/>
                  </a:cubicBezTo>
                  <a:cubicBezTo>
                    <a:pt x="196156" y="548821"/>
                    <a:pt x="190869" y="588588"/>
                    <a:pt x="182630" y="627793"/>
                  </a:cubicBezTo>
                  <a:lnTo>
                    <a:pt x="167581" y="736568"/>
                  </a:lnTo>
                  <a:cubicBezTo>
                    <a:pt x="167581" y="736568"/>
                    <a:pt x="147483" y="751046"/>
                    <a:pt x="133195" y="740759"/>
                  </a:cubicBezTo>
                  <a:lnTo>
                    <a:pt x="135005" y="634365"/>
                  </a:lnTo>
                  <a:cubicBezTo>
                    <a:pt x="133291" y="608362"/>
                    <a:pt x="130719" y="569976"/>
                    <a:pt x="129004" y="545402"/>
                  </a:cubicBezTo>
                  <a:cubicBezTo>
                    <a:pt x="126337" y="505492"/>
                    <a:pt x="119479" y="442055"/>
                    <a:pt x="117098" y="426148"/>
                  </a:cubicBezTo>
                  <a:cubicBezTo>
                    <a:pt x="114717" y="410242"/>
                    <a:pt x="109954" y="382619"/>
                    <a:pt x="107573" y="351568"/>
                  </a:cubicBezTo>
                  <a:cubicBezTo>
                    <a:pt x="105192" y="320516"/>
                    <a:pt x="93476" y="162973"/>
                    <a:pt x="93476" y="162973"/>
                  </a:cubicBezTo>
                  <a:lnTo>
                    <a:pt x="91857" y="192500"/>
                  </a:lnTo>
                  <a:cubicBezTo>
                    <a:pt x="91857" y="192500"/>
                    <a:pt x="90238" y="240125"/>
                    <a:pt x="83380" y="299561"/>
                  </a:cubicBezTo>
                  <a:cubicBezTo>
                    <a:pt x="76522" y="358997"/>
                    <a:pt x="73855" y="385286"/>
                    <a:pt x="73855" y="385286"/>
                  </a:cubicBezTo>
                  <a:cubicBezTo>
                    <a:pt x="80370" y="397183"/>
                    <a:pt x="84932" y="410042"/>
                    <a:pt x="87380" y="423386"/>
                  </a:cubicBezTo>
                  <a:cubicBezTo>
                    <a:pt x="88619" y="436150"/>
                    <a:pt x="103192" y="537686"/>
                    <a:pt x="94429" y="588740"/>
                  </a:cubicBezTo>
                  <a:lnTo>
                    <a:pt x="76712" y="719138"/>
                  </a:lnTo>
                  <a:cubicBezTo>
                    <a:pt x="67645" y="725376"/>
                    <a:pt x="56138" y="726900"/>
                    <a:pt x="45756" y="723233"/>
                  </a:cubicBezTo>
                  <a:lnTo>
                    <a:pt x="35183" y="591407"/>
                  </a:lnTo>
                  <a:cubicBezTo>
                    <a:pt x="28135" y="541211"/>
                    <a:pt x="13180" y="434912"/>
                    <a:pt x="10895" y="421100"/>
                  </a:cubicBezTo>
                  <a:cubicBezTo>
                    <a:pt x="5808" y="393268"/>
                    <a:pt x="2817" y="365084"/>
                    <a:pt x="1941" y="336804"/>
                  </a:cubicBezTo>
                  <a:cubicBezTo>
                    <a:pt x="-1583" y="279749"/>
                    <a:pt x="-250" y="155543"/>
                    <a:pt x="5465" y="11049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Google Shape;398;p14"/>
            <p:cNvSpPr/>
            <p:nvPr/>
          </p:nvSpPr>
          <p:spPr>
            <a:xfrm>
              <a:off x="5770564" y="1458904"/>
              <a:ext cx="181538" cy="396087"/>
            </a:xfrm>
            <a:custGeom>
              <a:avLst/>
              <a:gdLst/>
              <a:ahLst/>
              <a:cxnLst/>
              <a:rect l="l" t="t" r="r" b="b"/>
              <a:pathLst>
                <a:path w="226922" h="495109" extrusionOk="0">
                  <a:moveTo>
                    <a:pt x="162435" y="6001"/>
                  </a:moveTo>
                  <a:lnTo>
                    <a:pt x="201202" y="83915"/>
                  </a:lnTo>
                  <a:cubicBezTo>
                    <a:pt x="201202" y="83915"/>
                    <a:pt x="260447" y="170593"/>
                    <a:pt x="199106" y="393287"/>
                  </a:cubicBezTo>
                  <a:lnTo>
                    <a:pt x="210631" y="461963"/>
                  </a:lnTo>
                  <a:cubicBezTo>
                    <a:pt x="210631" y="461963"/>
                    <a:pt x="94522" y="536543"/>
                    <a:pt x="16798" y="461963"/>
                  </a:cubicBezTo>
                  <a:cubicBezTo>
                    <a:pt x="16798" y="461963"/>
                    <a:pt x="-10158" y="256127"/>
                    <a:pt x="4224" y="161258"/>
                  </a:cubicBezTo>
                  <a:cubicBezTo>
                    <a:pt x="12149" y="106661"/>
                    <a:pt x="24246" y="52749"/>
                    <a:pt x="40420" y="0"/>
                  </a:cubicBezTo>
                  <a:cubicBezTo>
                    <a:pt x="40420" y="0"/>
                    <a:pt x="59470" y="21050"/>
                    <a:pt x="157291" y="7144"/>
                  </a:cubicBezTo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accent2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Google Shape;399;p14"/>
            <p:cNvSpPr/>
            <p:nvPr/>
          </p:nvSpPr>
          <p:spPr>
            <a:xfrm>
              <a:off x="5895126" y="1321170"/>
              <a:ext cx="61010" cy="76023"/>
            </a:xfrm>
            <a:custGeom>
              <a:avLst/>
              <a:gdLst/>
              <a:ahLst/>
              <a:cxnLst/>
              <a:rect l="l" t="t" r="r" b="b"/>
              <a:pathLst>
                <a:path w="76263" h="95029" extrusionOk="0">
                  <a:moveTo>
                    <a:pt x="76263" y="71216"/>
                  </a:moveTo>
                  <a:cubicBezTo>
                    <a:pt x="76263" y="71216"/>
                    <a:pt x="49307" y="98076"/>
                    <a:pt x="17303" y="94743"/>
                  </a:cubicBezTo>
                  <a:lnTo>
                    <a:pt x="1968" y="42165"/>
                  </a:lnTo>
                  <a:cubicBezTo>
                    <a:pt x="1968" y="42165"/>
                    <a:pt x="-7557" y="14828"/>
                    <a:pt x="15303" y="2826"/>
                  </a:cubicBezTo>
                  <a:cubicBezTo>
                    <a:pt x="38163" y="-9175"/>
                    <a:pt x="62833" y="17685"/>
                    <a:pt x="76263" y="7121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400;p14"/>
            <p:cNvSpPr/>
            <p:nvPr/>
          </p:nvSpPr>
          <p:spPr>
            <a:xfrm>
              <a:off x="5777141" y="1300603"/>
              <a:ext cx="50825" cy="53396"/>
            </a:xfrm>
            <a:custGeom>
              <a:avLst/>
              <a:gdLst/>
              <a:ahLst/>
              <a:cxnLst/>
              <a:rect l="l" t="t" r="r" b="b"/>
              <a:pathLst>
                <a:path w="63531" h="66745" extrusionOk="0">
                  <a:moveTo>
                    <a:pt x="63532" y="451"/>
                  </a:moveTo>
                  <a:cubicBezTo>
                    <a:pt x="63532" y="451"/>
                    <a:pt x="32671" y="-9074"/>
                    <a:pt x="0" y="59411"/>
                  </a:cubicBezTo>
                  <a:lnTo>
                    <a:pt x="12192" y="66745"/>
                  </a:lnTo>
                  <a:cubicBezTo>
                    <a:pt x="27499" y="43304"/>
                    <a:pt x="44663" y="21130"/>
                    <a:pt x="63532" y="45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030" name="Picture 6" descr="Types of Email Marketing Campaigns | Spinutech, Inc.">
            <a:extLst>
              <a:ext uri="{FF2B5EF4-FFF2-40B4-BE49-F238E27FC236}">
                <a16:creationId xmlns:a16="http://schemas.microsoft.com/office/drawing/2014/main" id="{73150182-AF00-0B14-311D-2FAEE407E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5656" y="1032699"/>
            <a:ext cx="3087470" cy="2383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15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1</a:t>
            </a:r>
            <a:endParaRPr sz="3600" b="1" dirty="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B8F280-17D4-D293-E491-1D9C5BEF44AF}"/>
              </a:ext>
            </a:extLst>
          </p:cNvPr>
          <p:cNvSpPr txBox="1"/>
          <p:nvPr/>
        </p:nvSpPr>
        <p:spPr>
          <a:xfrm>
            <a:off x="2984204" y="191386"/>
            <a:ext cx="3579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LITERATURE SURVEY</a:t>
            </a:r>
            <a:endParaRPr lang="en-IN" sz="2400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DD389B6D-F35E-80FA-553A-A6EC36F7DA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9043242"/>
              </p:ext>
            </p:extLst>
          </p:nvPr>
        </p:nvGraphicFramePr>
        <p:xfrm>
          <a:off x="871870" y="752400"/>
          <a:ext cx="8024037" cy="3975544"/>
        </p:xfrm>
        <a:graphic>
          <a:graphicData uri="http://schemas.openxmlformats.org/drawingml/2006/table">
            <a:tbl>
              <a:tblPr firstRow="1" bandRow="1">
                <a:tableStyleId>{11E2214B-EEA6-4F0E-851E-DA328E0D34B4}</a:tableStyleId>
              </a:tblPr>
              <a:tblGrid>
                <a:gridCol w="673395">
                  <a:extLst>
                    <a:ext uri="{9D8B030D-6E8A-4147-A177-3AD203B41FA5}">
                      <a16:colId xmlns:a16="http://schemas.microsoft.com/office/drawing/2014/main" val="3778154750"/>
                    </a:ext>
                  </a:extLst>
                </a:gridCol>
                <a:gridCol w="1226288">
                  <a:extLst>
                    <a:ext uri="{9D8B030D-6E8A-4147-A177-3AD203B41FA5}">
                      <a16:colId xmlns:a16="http://schemas.microsoft.com/office/drawing/2014/main" val="2672474038"/>
                    </a:ext>
                  </a:extLst>
                </a:gridCol>
                <a:gridCol w="1169582">
                  <a:extLst>
                    <a:ext uri="{9D8B030D-6E8A-4147-A177-3AD203B41FA5}">
                      <a16:colId xmlns:a16="http://schemas.microsoft.com/office/drawing/2014/main" val="2631487591"/>
                    </a:ext>
                  </a:extLst>
                </a:gridCol>
                <a:gridCol w="1297172">
                  <a:extLst>
                    <a:ext uri="{9D8B030D-6E8A-4147-A177-3AD203B41FA5}">
                      <a16:colId xmlns:a16="http://schemas.microsoft.com/office/drawing/2014/main" val="794416558"/>
                    </a:ext>
                  </a:extLst>
                </a:gridCol>
                <a:gridCol w="1365018">
                  <a:extLst>
                    <a:ext uri="{9D8B030D-6E8A-4147-A177-3AD203B41FA5}">
                      <a16:colId xmlns:a16="http://schemas.microsoft.com/office/drawing/2014/main" val="787517696"/>
                    </a:ext>
                  </a:extLst>
                </a:gridCol>
                <a:gridCol w="1146291">
                  <a:extLst>
                    <a:ext uri="{9D8B030D-6E8A-4147-A177-3AD203B41FA5}">
                      <a16:colId xmlns:a16="http://schemas.microsoft.com/office/drawing/2014/main" val="4021512369"/>
                    </a:ext>
                  </a:extLst>
                </a:gridCol>
                <a:gridCol w="1146291">
                  <a:extLst>
                    <a:ext uri="{9D8B030D-6E8A-4147-A177-3AD203B41FA5}">
                      <a16:colId xmlns:a16="http://schemas.microsoft.com/office/drawing/2014/main" val="558902067"/>
                    </a:ext>
                  </a:extLst>
                </a:gridCol>
              </a:tblGrid>
              <a:tr h="541958">
                <a:tc>
                  <a:txBody>
                    <a:bodyPr/>
                    <a:lstStyle/>
                    <a:p>
                      <a:r>
                        <a:rPr lang="en-US" dirty="0"/>
                        <a:t>SNO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TITLE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dirty="0"/>
                        <a:t>AUTHOR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dirty="0"/>
                        <a:t>PUBLISHING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dirty="0"/>
                        <a:t>TECHNIQUES</a:t>
                      </a:r>
                      <a:br>
                        <a:rPr lang="en-IN" dirty="0"/>
                      </a:br>
                      <a:r>
                        <a:rPr lang="en-IN" dirty="0"/>
                        <a:t>        &amp;</a:t>
                      </a:r>
                      <a:br>
                        <a:rPr lang="en-IN" dirty="0"/>
                      </a:br>
                      <a:r>
                        <a:rPr lang="en-IN" dirty="0"/>
                        <a:t>DATASETS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dirty="0"/>
                        <a:t>PROS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dirty="0"/>
                        <a:t>CONS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2118686"/>
                  </a:ext>
                </a:extLst>
              </a:tr>
              <a:tr h="3030664">
                <a:tc>
                  <a:txBody>
                    <a:bodyPr/>
                    <a:lstStyle/>
                    <a:p>
                      <a:r>
                        <a:rPr lang="en-US" dirty="0"/>
                        <a:t>1)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Automating the Collection and Analysis of Campaign Emails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Maia Hamin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Independent Work Report Fall 2018 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Crawler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crawler’s integration</a:t>
                      </a:r>
                    </a:p>
                    <a:p>
                      <a:r>
                        <a:rPr lang="en-US" dirty="0"/>
                        <a:t>with a full data pipeline also offers increased performance with decreased effort.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 the Proposed Model integration with mysql database is time consuming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39354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15"/>
          <p:cNvSpPr txBox="1"/>
          <p:nvPr/>
        </p:nvSpPr>
        <p:spPr>
          <a:xfrm>
            <a:off x="7088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2</a:t>
            </a:r>
            <a:endParaRPr sz="3600" b="1" dirty="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B8F280-17D4-D293-E491-1D9C5BEF44AF}"/>
              </a:ext>
            </a:extLst>
          </p:cNvPr>
          <p:cNvSpPr txBox="1"/>
          <p:nvPr/>
        </p:nvSpPr>
        <p:spPr>
          <a:xfrm>
            <a:off x="2984204" y="191386"/>
            <a:ext cx="3579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LITERATURE SURVEY</a:t>
            </a:r>
            <a:endParaRPr lang="en-IN" sz="2400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DD389B6D-F35E-80FA-553A-A6EC36F7DA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03877"/>
              </p:ext>
            </p:extLst>
          </p:nvPr>
        </p:nvGraphicFramePr>
        <p:xfrm>
          <a:off x="871870" y="752400"/>
          <a:ext cx="8024037" cy="3975544"/>
        </p:xfrm>
        <a:graphic>
          <a:graphicData uri="http://schemas.openxmlformats.org/drawingml/2006/table">
            <a:tbl>
              <a:tblPr firstRow="1" bandRow="1">
                <a:tableStyleId>{11E2214B-EEA6-4F0E-851E-DA328E0D34B4}</a:tableStyleId>
              </a:tblPr>
              <a:tblGrid>
                <a:gridCol w="673395">
                  <a:extLst>
                    <a:ext uri="{9D8B030D-6E8A-4147-A177-3AD203B41FA5}">
                      <a16:colId xmlns:a16="http://schemas.microsoft.com/office/drawing/2014/main" val="3778154750"/>
                    </a:ext>
                  </a:extLst>
                </a:gridCol>
                <a:gridCol w="1226288">
                  <a:extLst>
                    <a:ext uri="{9D8B030D-6E8A-4147-A177-3AD203B41FA5}">
                      <a16:colId xmlns:a16="http://schemas.microsoft.com/office/drawing/2014/main" val="2672474038"/>
                    </a:ext>
                  </a:extLst>
                </a:gridCol>
                <a:gridCol w="1169582">
                  <a:extLst>
                    <a:ext uri="{9D8B030D-6E8A-4147-A177-3AD203B41FA5}">
                      <a16:colId xmlns:a16="http://schemas.microsoft.com/office/drawing/2014/main" val="2631487591"/>
                    </a:ext>
                  </a:extLst>
                </a:gridCol>
                <a:gridCol w="1297172">
                  <a:extLst>
                    <a:ext uri="{9D8B030D-6E8A-4147-A177-3AD203B41FA5}">
                      <a16:colId xmlns:a16="http://schemas.microsoft.com/office/drawing/2014/main" val="794416558"/>
                    </a:ext>
                  </a:extLst>
                </a:gridCol>
                <a:gridCol w="1365018">
                  <a:extLst>
                    <a:ext uri="{9D8B030D-6E8A-4147-A177-3AD203B41FA5}">
                      <a16:colId xmlns:a16="http://schemas.microsoft.com/office/drawing/2014/main" val="787517696"/>
                    </a:ext>
                  </a:extLst>
                </a:gridCol>
                <a:gridCol w="1146291">
                  <a:extLst>
                    <a:ext uri="{9D8B030D-6E8A-4147-A177-3AD203B41FA5}">
                      <a16:colId xmlns:a16="http://schemas.microsoft.com/office/drawing/2014/main" val="4021512369"/>
                    </a:ext>
                  </a:extLst>
                </a:gridCol>
                <a:gridCol w="1146291">
                  <a:extLst>
                    <a:ext uri="{9D8B030D-6E8A-4147-A177-3AD203B41FA5}">
                      <a16:colId xmlns:a16="http://schemas.microsoft.com/office/drawing/2014/main" val="558902067"/>
                    </a:ext>
                  </a:extLst>
                </a:gridCol>
              </a:tblGrid>
              <a:tr h="541958">
                <a:tc>
                  <a:txBody>
                    <a:bodyPr/>
                    <a:lstStyle/>
                    <a:p>
                      <a:r>
                        <a:rPr lang="en-US" dirty="0"/>
                        <a:t>SNO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TITLE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dirty="0"/>
                        <a:t>AUTHOR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dirty="0"/>
                        <a:t>PUBLISHING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dirty="0"/>
                        <a:t>TECHNIQUES</a:t>
                      </a:r>
                      <a:br>
                        <a:rPr lang="en-IN" dirty="0"/>
                      </a:br>
                      <a:r>
                        <a:rPr lang="en-IN" dirty="0"/>
                        <a:t>        &amp;</a:t>
                      </a:r>
                      <a:br>
                        <a:rPr lang="en-IN" dirty="0"/>
                      </a:br>
                      <a:r>
                        <a:rPr lang="en-IN" dirty="0"/>
                        <a:t>DATASETS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dirty="0"/>
                        <a:t>PROS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dirty="0"/>
                        <a:t>CONS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2118686"/>
                  </a:ext>
                </a:extLst>
              </a:tr>
              <a:tr h="3030664">
                <a:tc>
                  <a:txBody>
                    <a:bodyPr/>
                    <a:lstStyle/>
                    <a:p>
                      <a:r>
                        <a:rPr lang="en-US" dirty="0"/>
                        <a:t>2)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EMAIL MARKETING: A PARADIGM SHIFT TO MARKETING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Prof K. Venugopal</a:t>
                      </a:r>
                    </a:p>
                    <a:p>
                      <a:r>
                        <a:rPr lang="en-IN" dirty="0"/>
                        <a:t>Dr.Vishnu Murthy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International Journal of Advanced Research in</a:t>
                      </a:r>
                    </a:p>
                    <a:p>
                      <a:r>
                        <a:rPr lang="en-US" dirty="0"/>
                        <a:t>Management and Social Sciences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Cost analysis, Risk analysis, data analysis.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E</a:t>
                      </a:r>
                      <a:r>
                        <a:rPr lang="en-US" dirty="0"/>
                        <a:t>ffective way to reach a target audience around the world.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email marketing is to issue </a:t>
                      </a:r>
                    </a:p>
                    <a:p>
                      <a:r>
                        <a:rPr lang="en-US" dirty="0"/>
                        <a:t>emails which are likely to be construed to be spam.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3935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2394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15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3</a:t>
            </a:r>
            <a:endParaRPr sz="3600" b="1" dirty="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B8F280-17D4-D293-E491-1D9C5BEF44AF}"/>
              </a:ext>
            </a:extLst>
          </p:cNvPr>
          <p:cNvSpPr txBox="1"/>
          <p:nvPr/>
        </p:nvSpPr>
        <p:spPr>
          <a:xfrm>
            <a:off x="2984204" y="191386"/>
            <a:ext cx="3579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LITERATURE SURVEY</a:t>
            </a:r>
            <a:endParaRPr lang="en-IN" sz="2400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DD389B6D-F35E-80FA-553A-A6EC36F7DA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3566335"/>
              </p:ext>
            </p:extLst>
          </p:nvPr>
        </p:nvGraphicFramePr>
        <p:xfrm>
          <a:off x="871870" y="752400"/>
          <a:ext cx="8024037" cy="3975544"/>
        </p:xfrm>
        <a:graphic>
          <a:graphicData uri="http://schemas.openxmlformats.org/drawingml/2006/table">
            <a:tbl>
              <a:tblPr firstRow="1" bandRow="1">
                <a:tableStyleId>{11E2214B-EEA6-4F0E-851E-DA328E0D34B4}</a:tableStyleId>
              </a:tblPr>
              <a:tblGrid>
                <a:gridCol w="673395">
                  <a:extLst>
                    <a:ext uri="{9D8B030D-6E8A-4147-A177-3AD203B41FA5}">
                      <a16:colId xmlns:a16="http://schemas.microsoft.com/office/drawing/2014/main" val="3778154750"/>
                    </a:ext>
                  </a:extLst>
                </a:gridCol>
                <a:gridCol w="1226288">
                  <a:extLst>
                    <a:ext uri="{9D8B030D-6E8A-4147-A177-3AD203B41FA5}">
                      <a16:colId xmlns:a16="http://schemas.microsoft.com/office/drawing/2014/main" val="2672474038"/>
                    </a:ext>
                  </a:extLst>
                </a:gridCol>
                <a:gridCol w="1169582">
                  <a:extLst>
                    <a:ext uri="{9D8B030D-6E8A-4147-A177-3AD203B41FA5}">
                      <a16:colId xmlns:a16="http://schemas.microsoft.com/office/drawing/2014/main" val="2631487591"/>
                    </a:ext>
                  </a:extLst>
                </a:gridCol>
                <a:gridCol w="1297172">
                  <a:extLst>
                    <a:ext uri="{9D8B030D-6E8A-4147-A177-3AD203B41FA5}">
                      <a16:colId xmlns:a16="http://schemas.microsoft.com/office/drawing/2014/main" val="794416558"/>
                    </a:ext>
                  </a:extLst>
                </a:gridCol>
                <a:gridCol w="1365018">
                  <a:extLst>
                    <a:ext uri="{9D8B030D-6E8A-4147-A177-3AD203B41FA5}">
                      <a16:colId xmlns:a16="http://schemas.microsoft.com/office/drawing/2014/main" val="787517696"/>
                    </a:ext>
                  </a:extLst>
                </a:gridCol>
                <a:gridCol w="1146291">
                  <a:extLst>
                    <a:ext uri="{9D8B030D-6E8A-4147-A177-3AD203B41FA5}">
                      <a16:colId xmlns:a16="http://schemas.microsoft.com/office/drawing/2014/main" val="4021512369"/>
                    </a:ext>
                  </a:extLst>
                </a:gridCol>
                <a:gridCol w="1146291">
                  <a:extLst>
                    <a:ext uri="{9D8B030D-6E8A-4147-A177-3AD203B41FA5}">
                      <a16:colId xmlns:a16="http://schemas.microsoft.com/office/drawing/2014/main" val="558902067"/>
                    </a:ext>
                  </a:extLst>
                </a:gridCol>
              </a:tblGrid>
              <a:tr h="541958">
                <a:tc>
                  <a:txBody>
                    <a:bodyPr/>
                    <a:lstStyle/>
                    <a:p>
                      <a:r>
                        <a:rPr lang="en-US" dirty="0"/>
                        <a:t>SNO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TITLE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dirty="0"/>
                        <a:t>AUTHOR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dirty="0"/>
                        <a:t>PUBLISHING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dirty="0"/>
                        <a:t>TECHNIQUES</a:t>
                      </a:r>
                      <a:br>
                        <a:rPr lang="en-IN" dirty="0"/>
                      </a:br>
                      <a:r>
                        <a:rPr lang="en-IN" dirty="0"/>
                        <a:t>        &amp;</a:t>
                      </a:r>
                      <a:br>
                        <a:rPr lang="en-IN" dirty="0"/>
                      </a:br>
                      <a:r>
                        <a:rPr lang="en-IN" dirty="0"/>
                        <a:t>DATASETS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dirty="0"/>
                        <a:t>PROS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dirty="0"/>
                        <a:t>CONS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2118686"/>
                  </a:ext>
                </a:extLst>
              </a:tr>
              <a:tr h="3030664">
                <a:tc>
                  <a:txBody>
                    <a:bodyPr/>
                    <a:lstStyle/>
                    <a:p>
                      <a:r>
                        <a:rPr lang="en-US" dirty="0"/>
                        <a:t>3)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Email Marketing Campaign for Selected </a:t>
                      </a:r>
                    </a:p>
                    <a:p>
                      <a:r>
                        <a:rPr lang="en-US" dirty="0"/>
                        <a:t>Company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Bc. Natalia Vataman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Tomas Bata University In Zlin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Purcari company dataset </a:t>
                      </a:r>
                    </a:p>
                    <a:p>
                      <a:r>
                        <a:rPr lang="en-IN" dirty="0"/>
                        <a:t>Techinques:</a:t>
                      </a:r>
                      <a:r>
                        <a:rPr lang="en-US" dirty="0"/>
                        <a:t>Smith and Taylor offered the simplest framework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Improves communication with its customers and increase brand awareness and maintain current customer base.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Cost is fixed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3935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8130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16"/>
          <p:cNvSpPr txBox="1">
            <a:spLocks noGrp="1"/>
          </p:cNvSpPr>
          <p:nvPr>
            <p:ph type="body" idx="1"/>
          </p:nvPr>
        </p:nvSpPr>
        <p:spPr>
          <a:xfrm>
            <a:off x="1039050" y="1028325"/>
            <a:ext cx="4742700" cy="3579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b="1" dirty="0"/>
              <a:t>Analyzing the data to track the mails that are been ignored, read and acknowledged by the reader</a:t>
            </a:r>
            <a:endParaRPr sz="2400" b="1" dirty="0"/>
          </a:p>
        </p:txBody>
      </p:sp>
      <p:sp>
        <p:nvSpPr>
          <p:cNvPr id="519" name="Google Shape;519;p1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3B9A17-05F6-132E-759C-33C39083A418}"/>
              </a:ext>
            </a:extLst>
          </p:cNvPr>
          <p:cNvSpPr txBox="1"/>
          <p:nvPr/>
        </p:nvSpPr>
        <p:spPr>
          <a:xfrm>
            <a:off x="2356809" y="170509"/>
            <a:ext cx="43123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PROBLEM STATEMENT</a:t>
            </a:r>
            <a:endParaRPr lang="en-IN" sz="2800" dirty="0">
              <a:solidFill>
                <a:schemeClr val="bg1"/>
              </a:solidFill>
            </a:endParaRPr>
          </a:p>
        </p:txBody>
      </p:sp>
      <p:grpSp>
        <p:nvGrpSpPr>
          <p:cNvPr id="75" name="Google Shape;520;p16">
            <a:extLst>
              <a:ext uri="{FF2B5EF4-FFF2-40B4-BE49-F238E27FC236}">
                <a16:creationId xmlns:a16="http://schemas.microsoft.com/office/drawing/2014/main" id="{CDC1EA44-C1CE-D981-172F-408948521A07}"/>
              </a:ext>
            </a:extLst>
          </p:cNvPr>
          <p:cNvGrpSpPr/>
          <p:nvPr/>
        </p:nvGrpSpPr>
        <p:grpSpPr>
          <a:xfrm>
            <a:off x="6230973" y="930400"/>
            <a:ext cx="2318495" cy="3612478"/>
            <a:chOff x="6661328" y="2103554"/>
            <a:chExt cx="850574" cy="1325339"/>
          </a:xfrm>
        </p:grpSpPr>
        <p:sp>
          <p:nvSpPr>
            <p:cNvPr id="76" name="Google Shape;521;p16">
              <a:extLst>
                <a:ext uri="{FF2B5EF4-FFF2-40B4-BE49-F238E27FC236}">
                  <a16:creationId xmlns:a16="http://schemas.microsoft.com/office/drawing/2014/main" id="{C470D293-9A83-1B30-CF13-ED641A3D7338}"/>
                </a:ext>
              </a:extLst>
            </p:cNvPr>
            <p:cNvSpPr/>
            <p:nvPr/>
          </p:nvSpPr>
          <p:spPr>
            <a:xfrm>
              <a:off x="7216759" y="3070053"/>
              <a:ext cx="247057" cy="142875"/>
            </a:xfrm>
            <a:custGeom>
              <a:avLst/>
              <a:gdLst/>
              <a:ahLst/>
              <a:cxnLst/>
              <a:rect l="l" t="t" r="r" b="b"/>
              <a:pathLst>
                <a:path w="658819" h="381000" extrusionOk="0">
                  <a:moveTo>
                    <a:pt x="658819" y="190500"/>
                  </a:moveTo>
                  <a:cubicBezTo>
                    <a:pt x="658819" y="295710"/>
                    <a:pt x="511337" y="381000"/>
                    <a:pt x="329409" y="381000"/>
                  </a:cubicBezTo>
                  <a:cubicBezTo>
                    <a:pt x="147482" y="381000"/>
                    <a:pt x="0" y="295710"/>
                    <a:pt x="0" y="190500"/>
                  </a:cubicBezTo>
                  <a:cubicBezTo>
                    <a:pt x="0" y="85290"/>
                    <a:pt x="147481" y="0"/>
                    <a:pt x="329409" y="0"/>
                  </a:cubicBezTo>
                  <a:cubicBezTo>
                    <a:pt x="511337" y="0"/>
                    <a:pt x="658819" y="85290"/>
                    <a:pt x="658819" y="190500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522;p16">
              <a:extLst>
                <a:ext uri="{FF2B5EF4-FFF2-40B4-BE49-F238E27FC236}">
                  <a16:creationId xmlns:a16="http://schemas.microsoft.com/office/drawing/2014/main" id="{2014E52C-49E0-4896-364B-DBCC946D606C}"/>
                </a:ext>
              </a:extLst>
            </p:cNvPr>
            <p:cNvSpPr/>
            <p:nvPr/>
          </p:nvSpPr>
          <p:spPr>
            <a:xfrm>
              <a:off x="7342016" y="3123138"/>
              <a:ext cx="71660" cy="55453"/>
            </a:xfrm>
            <a:custGeom>
              <a:avLst/>
              <a:gdLst/>
              <a:ahLst/>
              <a:cxnLst/>
              <a:rect l="l" t="t" r="r" b="b"/>
              <a:pathLst>
                <a:path w="191092" h="147874" extrusionOk="0">
                  <a:moveTo>
                    <a:pt x="175923" y="5"/>
                  </a:moveTo>
                  <a:cubicBezTo>
                    <a:pt x="153005" y="19055"/>
                    <a:pt x="118866" y="1625"/>
                    <a:pt x="117534" y="3339"/>
                  </a:cubicBezTo>
                  <a:cubicBezTo>
                    <a:pt x="90651" y="28352"/>
                    <a:pt x="62427" y="51879"/>
                    <a:pt x="32995" y="73824"/>
                  </a:cubicBezTo>
                  <a:cubicBezTo>
                    <a:pt x="18731" y="85064"/>
                    <a:pt x="-3522" y="100113"/>
                    <a:pt x="472" y="121449"/>
                  </a:cubicBezTo>
                  <a:cubicBezTo>
                    <a:pt x="7699" y="160121"/>
                    <a:pt x="69511" y="148214"/>
                    <a:pt x="92810" y="136403"/>
                  </a:cubicBezTo>
                  <a:cubicBezTo>
                    <a:pt x="116108" y="124592"/>
                    <a:pt x="135127" y="104971"/>
                    <a:pt x="157189" y="91255"/>
                  </a:cubicBezTo>
                  <a:cubicBezTo>
                    <a:pt x="172975" y="81730"/>
                    <a:pt x="188475" y="76396"/>
                    <a:pt x="190948" y="56489"/>
                  </a:cubicBezTo>
                  <a:cubicBezTo>
                    <a:pt x="192564" y="44678"/>
                    <a:pt x="180202" y="-566"/>
                    <a:pt x="175923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523;p16">
              <a:extLst>
                <a:ext uri="{FF2B5EF4-FFF2-40B4-BE49-F238E27FC236}">
                  <a16:creationId xmlns:a16="http://schemas.microsoft.com/office/drawing/2014/main" id="{C28434EF-8160-53F5-E50B-F3404EBDF379}"/>
                </a:ext>
              </a:extLst>
            </p:cNvPr>
            <p:cNvSpPr/>
            <p:nvPr/>
          </p:nvSpPr>
          <p:spPr>
            <a:xfrm>
              <a:off x="7342406" y="3141358"/>
              <a:ext cx="71304" cy="37263"/>
            </a:xfrm>
            <a:custGeom>
              <a:avLst/>
              <a:gdLst/>
              <a:ahLst/>
              <a:cxnLst/>
              <a:rect l="l" t="t" r="r" b="b"/>
              <a:pathLst>
                <a:path w="190145" h="99367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9" y="47911"/>
                    <a:pt x="113639" y="68104"/>
                    <a:pt x="90340" y="79915"/>
                  </a:cubicBezTo>
                  <a:cubicBezTo>
                    <a:pt x="68849" y="90774"/>
                    <a:pt x="15120" y="101632"/>
                    <a:pt x="0" y="74009"/>
                  </a:cubicBezTo>
                  <a:cubicBezTo>
                    <a:pt x="8178" y="111347"/>
                    <a:pt x="68849" y="99632"/>
                    <a:pt x="91957" y="87916"/>
                  </a:cubicBezTo>
                  <a:cubicBezTo>
                    <a:pt x="115065" y="76200"/>
                    <a:pt x="134275" y="56483"/>
                    <a:pt x="156336" y="42767"/>
                  </a:cubicBezTo>
                  <a:cubicBezTo>
                    <a:pt x="172122" y="33242"/>
                    <a:pt x="187623" y="27908"/>
                    <a:pt x="190095" y="8001"/>
                  </a:cubicBezTo>
                  <a:cubicBezTo>
                    <a:pt x="190229" y="5325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524;p16">
              <a:extLst>
                <a:ext uri="{FF2B5EF4-FFF2-40B4-BE49-F238E27FC236}">
                  <a16:creationId xmlns:a16="http://schemas.microsoft.com/office/drawing/2014/main" id="{DCF0890C-298F-7F9C-4527-5077114CDF3C}"/>
                </a:ext>
              </a:extLst>
            </p:cNvPr>
            <p:cNvSpPr/>
            <p:nvPr/>
          </p:nvSpPr>
          <p:spPr>
            <a:xfrm>
              <a:off x="7268719" y="3095364"/>
              <a:ext cx="71613" cy="53417"/>
            </a:xfrm>
            <a:custGeom>
              <a:avLst/>
              <a:gdLst/>
              <a:ahLst/>
              <a:cxnLst/>
              <a:rect l="l" t="t" r="r" b="b"/>
              <a:pathLst>
                <a:path w="190969" h="142446" extrusionOk="0">
                  <a:moveTo>
                    <a:pt x="173186" y="102"/>
                  </a:moveTo>
                  <a:cubicBezTo>
                    <a:pt x="150268" y="19152"/>
                    <a:pt x="110138" y="-1613"/>
                    <a:pt x="108522" y="102"/>
                  </a:cubicBezTo>
                  <a:cubicBezTo>
                    <a:pt x="84624" y="24276"/>
                    <a:pt x="59386" y="47079"/>
                    <a:pt x="32921" y="68396"/>
                  </a:cubicBezTo>
                  <a:cubicBezTo>
                    <a:pt x="18657" y="79636"/>
                    <a:pt x="-3596" y="94685"/>
                    <a:pt x="493" y="116021"/>
                  </a:cubicBezTo>
                  <a:cubicBezTo>
                    <a:pt x="7626" y="154693"/>
                    <a:pt x="69437" y="142786"/>
                    <a:pt x="92736" y="130975"/>
                  </a:cubicBezTo>
                  <a:cubicBezTo>
                    <a:pt x="116034" y="119164"/>
                    <a:pt x="135148" y="99543"/>
                    <a:pt x="157210" y="85827"/>
                  </a:cubicBezTo>
                  <a:cubicBezTo>
                    <a:pt x="172901" y="76302"/>
                    <a:pt x="188402" y="70968"/>
                    <a:pt x="190874" y="51061"/>
                  </a:cubicBezTo>
                  <a:cubicBezTo>
                    <a:pt x="192300" y="39249"/>
                    <a:pt x="177275" y="-374"/>
                    <a:pt x="173186" y="10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525;p16">
              <a:extLst>
                <a:ext uri="{FF2B5EF4-FFF2-40B4-BE49-F238E27FC236}">
                  <a16:creationId xmlns:a16="http://schemas.microsoft.com/office/drawing/2014/main" id="{BAA5982D-57E9-F2BE-9BB7-57118EEC8B62}"/>
                </a:ext>
              </a:extLst>
            </p:cNvPr>
            <p:cNvSpPr/>
            <p:nvPr/>
          </p:nvSpPr>
          <p:spPr>
            <a:xfrm>
              <a:off x="7268869" y="3112444"/>
              <a:ext cx="71304" cy="37267"/>
            </a:xfrm>
            <a:custGeom>
              <a:avLst/>
              <a:gdLst/>
              <a:ahLst/>
              <a:cxnLst/>
              <a:rect l="l" t="t" r="r" b="b"/>
              <a:pathLst>
                <a:path w="190145" h="99378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8" y="48006"/>
                    <a:pt x="113639" y="68104"/>
                    <a:pt x="90340" y="79915"/>
                  </a:cubicBezTo>
                  <a:cubicBezTo>
                    <a:pt x="68849" y="90869"/>
                    <a:pt x="15120" y="101727"/>
                    <a:pt x="0" y="74104"/>
                  </a:cubicBezTo>
                  <a:cubicBezTo>
                    <a:pt x="8178" y="111347"/>
                    <a:pt x="68944" y="99631"/>
                    <a:pt x="91957" y="87916"/>
                  </a:cubicBezTo>
                  <a:cubicBezTo>
                    <a:pt x="114970" y="76200"/>
                    <a:pt x="134274" y="56579"/>
                    <a:pt x="156431" y="42767"/>
                  </a:cubicBezTo>
                  <a:cubicBezTo>
                    <a:pt x="172122" y="33242"/>
                    <a:pt x="187622" y="27908"/>
                    <a:pt x="190095" y="8001"/>
                  </a:cubicBezTo>
                  <a:cubicBezTo>
                    <a:pt x="190228" y="5324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526;p16">
              <a:extLst>
                <a:ext uri="{FF2B5EF4-FFF2-40B4-BE49-F238E27FC236}">
                  <a16:creationId xmlns:a16="http://schemas.microsoft.com/office/drawing/2014/main" id="{67404687-5446-9B9D-5726-5627E2AC6A2D}"/>
                </a:ext>
              </a:extLst>
            </p:cNvPr>
            <p:cNvSpPr/>
            <p:nvPr/>
          </p:nvSpPr>
          <p:spPr>
            <a:xfrm>
              <a:off x="7286737" y="2775175"/>
              <a:ext cx="123184" cy="353826"/>
            </a:xfrm>
            <a:custGeom>
              <a:avLst/>
              <a:gdLst/>
              <a:ahLst/>
              <a:cxnLst/>
              <a:rect l="l" t="t" r="r" b="b"/>
              <a:pathLst>
                <a:path w="328490" h="943536" extrusionOk="0">
                  <a:moveTo>
                    <a:pt x="324560" y="81915"/>
                  </a:moveTo>
                  <a:cubicBezTo>
                    <a:pt x="323514" y="116681"/>
                    <a:pt x="312673" y="267367"/>
                    <a:pt x="307918" y="347091"/>
                  </a:cubicBezTo>
                  <a:cubicBezTo>
                    <a:pt x="303163" y="426815"/>
                    <a:pt x="301927" y="524637"/>
                    <a:pt x="301927" y="524637"/>
                  </a:cubicBezTo>
                  <a:cubicBezTo>
                    <a:pt x="301927" y="524637"/>
                    <a:pt x="315716" y="582740"/>
                    <a:pt x="324560" y="651034"/>
                  </a:cubicBezTo>
                  <a:cubicBezTo>
                    <a:pt x="333403" y="719328"/>
                    <a:pt x="324560" y="934879"/>
                    <a:pt x="324560" y="934879"/>
                  </a:cubicBezTo>
                  <a:cubicBezTo>
                    <a:pt x="306701" y="946423"/>
                    <a:pt x="283745" y="946423"/>
                    <a:pt x="265886" y="934879"/>
                  </a:cubicBezTo>
                  <a:cubicBezTo>
                    <a:pt x="265886" y="934879"/>
                    <a:pt x="229274" y="762381"/>
                    <a:pt x="212252" y="684657"/>
                  </a:cubicBezTo>
                  <a:cubicBezTo>
                    <a:pt x="195230" y="606933"/>
                    <a:pt x="192378" y="562166"/>
                    <a:pt x="183724" y="513969"/>
                  </a:cubicBezTo>
                  <a:cubicBezTo>
                    <a:pt x="173073" y="455676"/>
                    <a:pt x="150060" y="183642"/>
                    <a:pt x="150060" y="183642"/>
                  </a:cubicBezTo>
                  <a:lnTo>
                    <a:pt x="140551" y="184214"/>
                  </a:lnTo>
                  <a:lnTo>
                    <a:pt x="116206" y="491490"/>
                  </a:lnTo>
                  <a:cubicBezTo>
                    <a:pt x="123766" y="514131"/>
                    <a:pt x="128959" y="537496"/>
                    <a:pt x="131707" y="561213"/>
                  </a:cubicBezTo>
                  <a:cubicBezTo>
                    <a:pt x="138363" y="611219"/>
                    <a:pt x="124670" y="862870"/>
                    <a:pt x="124670" y="862870"/>
                  </a:cubicBezTo>
                  <a:cubicBezTo>
                    <a:pt x="104700" y="873966"/>
                    <a:pt x="80213" y="872938"/>
                    <a:pt x="61241" y="860203"/>
                  </a:cubicBezTo>
                  <a:cubicBezTo>
                    <a:pt x="61241" y="860203"/>
                    <a:pt x="0" y="526828"/>
                    <a:pt x="0" y="476250"/>
                  </a:cubicBezTo>
                  <a:cubicBezTo>
                    <a:pt x="0" y="442722"/>
                    <a:pt x="5706" y="0"/>
                    <a:pt x="5706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527;p16">
              <a:extLst>
                <a:ext uri="{FF2B5EF4-FFF2-40B4-BE49-F238E27FC236}">
                  <a16:creationId xmlns:a16="http://schemas.microsoft.com/office/drawing/2014/main" id="{81A2C88B-6C71-D617-BE48-F269F5761B62}"/>
                </a:ext>
              </a:extLst>
            </p:cNvPr>
            <p:cNvSpPr/>
            <p:nvPr/>
          </p:nvSpPr>
          <p:spPr>
            <a:xfrm>
              <a:off x="7314533" y="2554952"/>
              <a:ext cx="78868" cy="76871"/>
            </a:xfrm>
            <a:custGeom>
              <a:avLst/>
              <a:gdLst/>
              <a:ahLst/>
              <a:cxnLst/>
              <a:rect l="l" t="t" r="r" b="b"/>
              <a:pathLst>
                <a:path w="210314" h="204988" extrusionOk="0">
                  <a:moveTo>
                    <a:pt x="167279" y="0"/>
                  </a:moveTo>
                  <a:cubicBezTo>
                    <a:pt x="167279" y="0"/>
                    <a:pt x="163380" y="75629"/>
                    <a:pt x="165092" y="82391"/>
                  </a:cubicBezTo>
                  <a:cubicBezTo>
                    <a:pt x="166804" y="89154"/>
                    <a:pt x="199707" y="110966"/>
                    <a:pt x="209312" y="119158"/>
                  </a:cubicBezTo>
                  <a:cubicBezTo>
                    <a:pt x="218916" y="127349"/>
                    <a:pt x="157104" y="188214"/>
                    <a:pt x="127054" y="202025"/>
                  </a:cubicBezTo>
                  <a:cubicBezTo>
                    <a:pt x="97004" y="215836"/>
                    <a:pt x="1719" y="179451"/>
                    <a:pt x="102" y="132588"/>
                  </a:cubicBezTo>
                  <a:cubicBezTo>
                    <a:pt x="-1515" y="85725"/>
                    <a:pt x="16363" y="46387"/>
                    <a:pt x="31008" y="44291"/>
                  </a:cubicBezTo>
                  <a:cubicBezTo>
                    <a:pt x="45653" y="42196"/>
                    <a:pt x="167279" y="0"/>
                    <a:pt x="16727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528;p16">
              <a:extLst>
                <a:ext uri="{FF2B5EF4-FFF2-40B4-BE49-F238E27FC236}">
                  <a16:creationId xmlns:a16="http://schemas.microsoft.com/office/drawing/2014/main" id="{E326A71F-E145-872B-EF82-2255CEE5C5D0}"/>
                </a:ext>
              </a:extLst>
            </p:cNvPr>
            <p:cNvSpPr/>
            <p:nvPr/>
          </p:nvSpPr>
          <p:spPr>
            <a:xfrm>
              <a:off x="7190170" y="2579409"/>
              <a:ext cx="118999" cy="169986"/>
            </a:xfrm>
            <a:custGeom>
              <a:avLst/>
              <a:gdLst/>
              <a:ahLst/>
              <a:cxnLst/>
              <a:rect l="l" t="t" r="r" b="b"/>
              <a:pathLst>
                <a:path w="317332" h="453297" extrusionOk="0">
                  <a:moveTo>
                    <a:pt x="317332" y="2194"/>
                  </a:moveTo>
                  <a:cubicBezTo>
                    <a:pt x="317332" y="2194"/>
                    <a:pt x="296887" y="-29144"/>
                    <a:pt x="222237" y="145069"/>
                  </a:cubicBezTo>
                  <a:cubicBezTo>
                    <a:pt x="147588" y="319281"/>
                    <a:pt x="101562" y="365001"/>
                    <a:pt x="68088" y="408340"/>
                  </a:cubicBezTo>
                  <a:cubicBezTo>
                    <a:pt x="37848" y="447773"/>
                    <a:pt x="22918" y="385099"/>
                    <a:pt x="22918" y="385099"/>
                  </a:cubicBezTo>
                  <a:cubicBezTo>
                    <a:pt x="22918" y="385099"/>
                    <a:pt x="46977" y="354714"/>
                    <a:pt x="26912" y="354714"/>
                  </a:cubicBezTo>
                  <a:cubicBezTo>
                    <a:pt x="15691" y="355381"/>
                    <a:pt x="0" y="378526"/>
                    <a:pt x="0" y="378526"/>
                  </a:cubicBezTo>
                  <a:lnTo>
                    <a:pt x="25581" y="419484"/>
                  </a:lnTo>
                  <a:lnTo>
                    <a:pt x="92147" y="453298"/>
                  </a:lnTo>
                  <a:cubicBezTo>
                    <a:pt x="92147" y="453298"/>
                    <a:pt x="173644" y="378241"/>
                    <a:pt x="199985" y="331949"/>
                  </a:cubicBezTo>
                  <a:cubicBezTo>
                    <a:pt x="228514" y="295468"/>
                    <a:pt x="271211" y="223078"/>
                    <a:pt x="271211" y="223078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529;p16">
              <a:extLst>
                <a:ext uri="{FF2B5EF4-FFF2-40B4-BE49-F238E27FC236}">
                  <a16:creationId xmlns:a16="http://schemas.microsoft.com/office/drawing/2014/main" id="{FF230077-6E61-3417-00A2-649CF77C44EF}"/>
                </a:ext>
              </a:extLst>
            </p:cNvPr>
            <p:cNvSpPr/>
            <p:nvPr/>
          </p:nvSpPr>
          <p:spPr>
            <a:xfrm>
              <a:off x="7180686" y="2720915"/>
              <a:ext cx="56790" cy="37169"/>
            </a:xfrm>
            <a:custGeom>
              <a:avLst/>
              <a:gdLst/>
              <a:ahLst/>
              <a:cxnLst/>
              <a:rect l="l" t="t" r="r" b="b"/>
              <a:pathLst>
                <a:path w="151441" h="99116" extrusionOk="0">
                  <a:moveTo>
                    <a:pt x="25622" y="35807"/>
                  </a:moveTo>
                  <a:cubicBezTo>
                    <a:pt x="24861" y="35236"/>
                    <a:pt x="4986" y="12090"/>
                    <a:pt x="4986" y="12090"/>
                  </a:cubicBezTo>
                  <a:cubicBezTo>
                    <a:pt x="4986" y="12090"/>
                    <a:pt x="-6901" y="1708"/>
                    <a:pt x="6032" y="946"/>
                  </a:cubicBezTo>
                  <a:cubicBezTo>
                    <a:pt x="18965" y="184"/>
                    <a:pt x="65086" y="89"/>
                    <a:pt x="65086" y="89"/>
                  </a:cubicBezTo>
                  <a:cubicBezTo>
                    <a:pt x="69803" y="-369"/>
                    <a:pt x="74510" y="955"/>
                    <a:pt x="78305" y="3803"/>
                  </a:cubicBezTo>
                  <a:cubicBezTo>
                    <a:pt x="84105" y="8375"/>
                    <a:pt x="150957" y="93148"/>
                    <a:pt x="150957" y="93148"/>
                  </a:cubicBezTo>
                  <a:cubicBezTo>
                    <a:pt x="150957" y="93148"/>
                    <a:pt x="153905" y="98291"/>
                    <a:pt x="145252" y="98863"/>
                  </a:cubicBezTo>
                  <a:cubicBezTo>
                    <a:pt x="136598" y="99434"/>
                    <a:pt x="80587" y="98863"/>
                    <a:pt x="80587" y="98863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530;p16">
              <a:extLst>
                <a:ext uri="{FF2B5EF4-FFF2-40B4-BE49-F238E27FC236}">
                  <a16:creationId xmlns:a16="http://schemas.microsoft.com/office/drawing/2014/main" id="{F41CCB1D-4C0C-E3AD-48BF-4CD0F3B0C0C7}"/>
                </a:ext>
              </a:extLst>
            </p:cNvPr>
            <p:cNvSpPr/>
            <p:nvPr/>
          </p:nvSpPr>
          <p:spPr>
            <a:xfrm>
              <a:off x="7182331" y="2728860"/>
              <a:ext cx="37082" cy="30910"/>
            </a:xfrm>
            <a:custGeom>
              <a:avLst/>
              <a:gdLst/>
              <a:ahLst/>
              <a:cxnLst/>
              <a:rect l="l" t="t" r="r" b="b"/>
              <a:pathLst>
                <a:path w="98885" h="82426" extrusionOk="0">
                  <a:moveTo>
                    <a:pt x="15807" y="295"/>
                  </a:moveTo>
                  <a:cubicBezTo>
                    <a:pt x="15807" y="295"/>
                    <a:pt x="-3878" y="-3420"/>
                    <a:pt x="687" y="15534"/>
                  </a:cubicBezTo>
                  <a:cubicBezTo>
                    <a:pt x="5251" y="34489"/>
                    <a:pt x="33495" y="54111"/>
                    <a:pt x="33495" y="54111"/>
                  </a:cubicBezTo>
                  <a:lnTo>
                    <a:pt x="62974" y="78876"/>
                  </a:lnTo>
                  <a:cubicBezTo>
                    <a:pt x="70334" y="83610"/>
                    <a:pt x="79768" y="83610"/>
                    <a:pt x="87128" y="78876"/>
                  </a:cubicBezTo>
                  <a:cubicBezTo>
                    <a:pt x="94736" y="74113"/>
                    <a:pt x="105387" y="61159"/>
                    <a:pt x="93690" y="48872"/>
                  </a:cubicBezTo>
                  <a:cubicBezTo>
                    <a:pt x="81993" y="36585"/>
                    <a:pt x="71533" y="9629"/>
                    <a:pt x="41673" y="10772"/>
                  </a:cubicBezTo>
                  <a:cubicBezTo>
                    <a:pt x="41673" y="10772"/>
                    <a:pt x="40056" y="3628"/>
                    <a:pt x="22654" y="1247"/>
                  </a:cubicBezTo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531;p16">
              <a:extLst>
                <a:ext uri="{FF2B5EF4-FFF2-40B4-BE49-F238E27FC236}">
                  <a16:creationId xmlns:a16="http://schemas.microsoft.com/office/drawing/2014/main" id="{D2FEA956-3EFA-5470-E371-EBA12E8A6B63}"/>
                </a:ext>
              </a:extLst>
            </p:cNvPr>
            <p:cNvSpPr/>
            <p:nvPr/>
          </p:nvSpPr>
          <p:spPr>
            <a:xfrm>
              <a:off x="7286654" y="2565698"/>
              <a:ext cx="128280" cy="258276"/>
            </a:xfrm>
            <a:custGeom>
              <a:avLst/>
              <a:gdLst/>
              <a:ahLst/>
              <a:cxnLst/>
              <a:rect l="l" t="t" r="r" b="b"/>
              <a:pathLst>
                <a:path w="342080" h="688737" extrusionOk="0">
                  <a:moveTo>
                    <a:pt x="250227" y="66733"/>
                  </a:moveTo>
                  <a:cubicBezTo>
                    <a:pt x="250227" y="66733"/>
                    <a:pt x="195357" y="148457"/>
                    <a:pt x="118901" y="156172"/>
                  </a:cubicBezTo>
                  <a:cubicBezTo>
                    <a:pt x="94841" y="132360"/>
                    <a:pt x="92654" y="47683"/>
                    <a:pt x="126033" y="20632"/>
                  </a:cubicBezTo>
                  <a:cubicBezTo>
                    <a:pt x="126033" y="20632"/>
                    <a:pt x="95317" y="-4229"/>
                    <a:pt x="74301" y="629"/>
                  </a:cubicBezTo>
                  <a:cubicBezTo>
                    <a:pt x="49433" y="14088"/>
                    <a:pt x="30395" y="36272"/>
                    <a:pt x="20857" y="62923"/>
                  </a:cubicBezTo>
                  <a:cubicBezTo>
                    <a:pt x="6783" y="106071"/>
                    <a:pt x="-1110" y="155792"/>
                    <a:pt x="126" y="236087"/>
                  </a:cubicBezTo>
                  <a:cubicBezTo>
                    <a:pt x="1363" y="316383"/>
                    <a:pt x="126" y="561557"/>
                    <a:pt x="126" y="561557"/>
                  </a:cubicBezTo>
                  <a:cubicBezTo>
                    <a:pt x="126" y="561557"/>
                    <a:pt x="10967" y="613468"/>
                    <a:pt x="80102" y="652044"/>
                  </a:cubicBezTo>
                  <a:cubicBezTo>
                    <a:pt x="149236" y="690620"/>
                    <a:pt x="200207" y="694335"/>
                    <a:pt x="247754" y="683381"/>
                  </a:cubicBezTo>
                  <a:cubicBezTo>
                    <a:pt x="286458" y="674333"/>
                    <a:pt x="318410" y="660712"/>
                    <a:pt x="331723" y="632613"/>
                  </a:cubicBezTo>
                  <a:cubicBezTo>
                    <a:pt x="328300" y="576320"/>
                    <a:pt x="303195" y="429540"/>
                    <a:pt x="312704" y="358769"/>
                  </a:cubicBezTo>
                  <a:cubicBezTo>
                    <a:pt x="322214" y="287999"/>
                    <a:pt x="336954" y="234944"/>
                    <a:pt x="341233" y="177794"/>
                  </a:cubicBezTo>
                  <a:cubicBezTo>
                    <a:pt x="345512" y="120644"/>
                    <a:pt x="333625" y="121692"/>
                    <a:pt x="305001" y="101594"/>
                  </a:cubicBezTo>
                  <a:cubicBezTo>
                    <a:pt x="287618" y="88650"/>
                    <a:pt x="269312" y="77001"/>
                    <a:pt x="250227" y="6673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532;p16">
              <a:extLst>
                <a:ext uri="{FF2B5EF4-FFF2-40B4-BE49-F238E27FC236}">
                  <a16:creationId xmlns:a16="http://schemas.microsoft.com/office/drawing/2014/main" id="{CA09ACB2-D9E6-D107-DD64-DFC733D46237}"/>
                </a:ext>
              </a:extLst>
            </p:cNvPr>
            <p:cNvSpPr/>
            <p:nvPr/>
          </p:nvSpPr>
          <p:spPr>
            <a:xfrm>
              <a:off x="7391109" y="2618517"/>
              <a:ext cx="49710" cy="228160"/>
            </a:xfrm>
            <a:custGeom>
              <a:avLst/>
              <a:gdLst/>
              <a:ahLst/>
              <a:cxnLst/>
              <a:rect l="l" t="t" r="r" b="b"/>
              <a:pathLst>
                <a:path w="132559" h="608427" extrusionOk="0">
                  <a:moveTo>
                    <a:pt x="1779" y="533694"/>
                  </a:moveTo>
                  <a:cubicBezTo>
                    <a:pt x="13190" y="520931"/>
                    <a:pt x="32779" y="450160"/>
                    <a:pt x="44001" y="405488"/>
                  </a:cubicBezTo>
                  <a:cubicBezTo>
                    <a:pt x="54832" y="355339"/>
                    <a:pt x="57019" y="303694"/>
                    <a:pt x="50467" y="252802"/>
                  </a:cubicBezTo>
                  <a:cubicBezTo>
                    <a:pt x="40387" y="191842"/>
                    <a:pt x="12429" y="107451"/>
                    <a:pt x="4536" y="72494"/>
                  </a:cubicBezTo>
                  <a:cubicBezTo>
                    <a:pt x="-3357" y="37537"/>
                    <a:pt x="7104" y="22678"/>
                    <a:pt x="22604" y="8581"/>
                  </a:cubicBezTo>
                  <a:cubicBezTo>
                    <a:pt x="40767" y="-7993"/>
                    <a:pt x="67870" y="-3040"/>
                    <a:pt x="85367" y="45538"/>
                  </a:cubicBezTo>
                  <a:cubicBezTo>
                    <a:pt x="108199" y="112727"/>
                    <a:pt x="123538" y="182231"/>
                    <a:pt x="131108" y="252802"/>
                  </a:cubicBezTo>
                  <a:cubicBezTo>
                    <a:pt x="135206" y="305361"/>
                    <a:pt x="130614" y="358234"/>
                    <a:pt x="117509" y="409298"/>
                  </a:cubicBezTo>
                  <a:cubicBezTo>
                    <a:pt x="105813" y="456923"/>
                    <a:pt x="88981" y="491403"/>
                    <a:pt x="66728" y="535028"/>
                  </a:cubicBezTo>
                  <a:cubicBezTo>
                    <a:pt x="60737" y="546839"/>
                    <a:pt x="47044" y="580081"/>
                    <a:pt x="38200" y="604084"/>
                  </a:cubicBezTo>
                  <a:cubicBezTo>
                    <a:pt x="29356" y="628087"/>
                    <a:pt x="-8587" y="545315"/>
                    <a:pt x="1779" y="53369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533;p16">
              <a:extLst>
                <a:ext uri="{FF2B5EF4-FFF2-40B4-BE49-F238E27FC236}">
                  <a16:creationId xmlns:a16="http://schemas.microsoft.com/office/drawing/2014/main" id="{F08CE558-F364-3AF5-2E01-38D12DB34AF6}"/>
                </a:ext>
              </a:extLst>
            </p:cNvPr>
            <p:cNvSpPr/>
            <p:nvPr/>
          </p:nvSpPr>
          <p:spPr>
            <a:xfrm>
              <a:off x="7311279" y="2475275"/>
              <a:ext cx="85098" cy="103818"/>
            </a:xfrm>
            <a:custGeom>
              <a:avLst/>
              <a:gdLst/>
              <a:ahLst/>
              <a:cxnLst/>
              <a:rect l="l" t="t" r="r" b="b"/>
              <a:pathLst>
                <a:path w="226927" h="276849" extrusionOk="0">
                  <a:moveTo>
                    <a:pt x="4992" y="100093"/>
                  </a:moveTo>
                  <a:lnTo>
                    <a:pt x="4992" y="100093"/>
                  </a:lnTo>
                  <a:cubicBezTo>
                    <a:pt x="14026" y="41324"/>
                    <a:pt x="56248" y="-3158"/>
                    <a:pt x="116729" y="176"/>
                  </a:cubicBezTo>
                  <a:cubicBezTo>
                    <a:pt x="180871" y="3548"/>
                    <a:pt x="230140" y="58374"/>
                    <a:pt x="226764" y="122620"/>
                  </a:cubicBezTo>
                  <a:cubicBezTo>
                    <a:pt x="224862" y="159005"/>
                    <a:pt x="206061" y="192400"/>
                    <a:pt x="175973" y="212869"/>
                  </a:cubicBezTo>
                  <a:cubicBezTo>
                    <a:pt x="173795" y="221746"/>
                    <a:pt x="170610" y="230347"/>
                    <a:pt x="166464" y="238491"/>
                  </a:cubicBezTo>
                  <a:cubicBezTo>
                    <a:pt x="145067" y="263542"/>
                    <a:pt x="80403" y="279068"/>
                    <a:pt x="61859" y="276591"/>
                  </a:cubicBezTo>
                  <a:cubicBezTo>
                    <a:pt x="37990" y="273162"/>
                    <a:pt x="25152" y="263161"/>
                    <a:pt x="13741" y="237062"/>
                  </a:cubicBezTo>
                  <a:cubicBezTo>
                    <a:pt x="-6229" y="190771"/>
                    <a:pt x="47" y="129144"/>
                    <a:pt x="4992" y="100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534;p16">
              <a:extLst>
                <a:ext uri="{FF2B5EF4-FFF2-40B4-BE49-F238E27FC236}">
                  <a16:creationId xmlns:a16="http://schemas.microsoft.com/office/drawing/2014/main" id="{FF55950A-72C9-099A-5781-E85089152467}"/>
                </a:ext>
              </a:extLst>
            </p:cNvPr>
            <p:cNvSpPr/>
            <p:nvPr/>
          </p:nvSpPr>
          <p:spPr>
            <a:xfrm>
              <a:off x="7314515" y="2466234"/>
              <a:ext cx="89964" cy="88884"/>
            </a:xfrm>
            <a:custGeom>
              <a:avLst/>
              <a:gdLst/>
              <a:ahLst/>
              <a:cxnLst/>
              <a:rect l="l" t="t" r="r" b="b"/>
              <a:pathLst>
                <a:path w="239905" h="237025" extrusionOk="0">
                  <a:moveTo>
                    <a:pt x="167327" y="237026"/>
                  </a:moveTo>
                  <a:lnTo>
                    <a:pt x="167327" y="237026"/>
                  </a:lnTo>
                  <a:lnTo>
                    <a:pt x="161811" y="185781"/>
                  </a:lnTo>
                  <a:cubicBezTo>
                    <a:pt x="161811" y="185781"/>
                    <a:pt x="203558" y="77387"/>
                    <a:pt x="104754" y="98151"/>
                  </a:cubicBezTo>
                  <a:cubicBezTo>
                    <a:pt x="39519" y="111962"/>
                    <a:pt x="23163" y="117868"/>
                    <a:pt x="3383" y="74053"/>
                  </a:cubicBezTo>
                  <a:cubicBezTo>
                    <a:pt x="-16397" y="30238"/>
                    <a:pt x="53498" y="-9100"/>
                    <a:pt x="136516" y="1853"/>
                  </a:cubicBezTo>
                  <a:cubicBezTo>
                    <a:pt x="196036" y="7797"/>
                    <a:pt x="241026" y="58537"/>
                    <a:pt x="239884" y="118439"/>
                  </a:cubicBezTo>
                  <a:cubicBezTo>
                    <a:pt x="237222" y="150729"/>
                    <a:pt x="228663" y="215975"/>
                    <a:pt x="167327" y="23702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535;p16">
              <a:extLst>
                <a:ext uri="{FF2B5EF4-FFF2-40B4-BE49-F238E27FC236}">
                  <a16:creationId xmlns:a16="http://schemas.microsoft.com/office/drawing/2014/main" id="{FCE21471-6404-662E-37CF-D88A363CB688}"/>
                </a:ext>
              </a:extLst>
            </p:cNvPr>
            <p:cNvSpPr/>
            <p:nvPr/>
          </p:nvSpPr>
          <p:spPr>
            <a:xfrm>
              <a:off x="7384763" y="2604603"/>
              <a:ext cx="55737" cy="75876"/>
            </a:xfrm>
            <a:custGeom>
              <a:avLst/>
              <a:gdLst/>
              <a:ahLst/>
              <a:cxnLst/>
              <a:rect l="l" t="t" r="r" b="b"/>
              <a:pathLst>
                <a:path w="148633" h="202336" extrusionOk="0">
                  <a:moveTo>
                    <a:pt x="148634" y="161388"/>
                  </a:moveTo>
                  <a:cubicBezTo>
                    <a:pt x="148634" y="161388"/>
                    <a:pt x="94810" y="215109"/>
                    <a:pt x="31001" y="199488"/>
                  </a:cubicBezTo>
                  <a:cubicBezTo>
                    <a:pt x="21491" y="193297"/>
                    <a:pt x="0" y="67757"/>
                    <a:pt x="0" y="67757"/>
                  </a:cubicBezTo>
                  <a:cubicBezTo>
                    <a:pt x="0" y="67757"/>
                    <a:pt x="0" y="-1775"/>
                    <a:pt x="53253" y="35"/>
                  </a:cubicBezTo>
                  <a:cubicBezTo>
                    <a:pt x="106506" y="1844"/>
                    <a:pt x="148634" y="161388"/>
                    <a:pt x="148634" y="16138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536;p16">
              <a:extLst>
                <a:ext uri="{FF2B5EF4-FFF2-40B4-BE49-F238E27FC236}">
                  <a16:creationId xmlns:a16="http://schemas.microsoft.com/office/drawing/2014/main" id="{67377A91-4A64-15DA-6526-62B2E68C500A}"/>
                </a:ext>
              </a:extLst>
            </p:cNvPr>
            <p:cNvSpPr/>
            <p:nvPr/>
          </p:nvSpPr>
          <p:spPr>
            <a:xfrm>
              <a:off x="7269438" y="2565933"/>
              <a:ext cx="45289" cy="73030"/>
            </a:xfrm>
            <a:custGeom>
              <a:avLst/>
              <a:gdLst/>
              <a:ahLst/>
              <a:cxnLst/>
              <a:rect l="l" t="t" r="r" b="b"/>
              <a:pathLst>
                <a:path w="120770" h="194746" extrusionOk="0">
                  <a:moveTo>
                    <a:pt x="46502" y="194215"/>
                  </a:moveTo>
                  <a:cubicBezTo>
                    <a:pt x="46502" y="194215"/>
                    <a:pt x="11602" y="198596"/>
                    <a:pt x="0" y="182213"/>
                  </a:cubicBezTo>
                  <a:cubicBezTo>
                    <a:pt x="2092" y="153638"/>
                    <a:pt x="48594" y="7906"/>
                    <a:pt x="120771" y="0"/>
                  </a:cubicBezTo>
                  <a:cubicBezTo>
                    <a:pt x="103197" y="15916"/>
                    <a:pt x="88011" y="34300"/>
                    <a:pt x="75696" y="54578"/>
                  </a:cubicBezTo>
                  <a:cubicBezTo>
                    <a:pt x="49925" y="97345"/>
                    <a:pt x="46502" y="194215"/>
                    <a:pt x="46502" y="1942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537;p16">
              <a:extLst>
                <a:ext uri="{FF2B5EF4-FFF2-40B4-BE49-F238E27FC236}">
                  <a16:creationId xmlns:a16="http://schemas.microsoft.com/office/drawing/2014/main" id="{D463326D-3724-36D8-51A2-B48032A8FDB0}"/>
                </a:ext>
              </a:extLst>
            </p:cNvPr>
            <p:cNvSpPr/>
            <p:nvPr/>
          </p:nvSpPr>
          <p:spPr>
            <a:xfrm>
              <a:off x="6661328" y="3286571"/>
              <a:ext cx="246169" cy="142323"/>
            </a:xfrm>
            <a:custGeom>
              <a:avLst/>
              <a:gdLst/>
              <a:ahLst/>
              <a:cxnLst/>
              <a:rect l="l" t="t" r="r" b="b"/>
              <a:pathLst>
                <a:path w="657677" h="380237" extrusionOk="0">
                  <a:moveTo>
                    <a:pt x="657678" y="190119"/>
                  </a:moveTo>
                  <a:cubicBezTo>
                    <a:pt x="657678" y="295119"/>
                    <a:pt x="510452" y="380238"/>
                    <a:pt x="328839" y="380238"/>
                  </a:cubicBezTo>
                  <a:cubicBezTo>
                    <a:pt x="147226" y="380238"/>
                    <a:pt x="0" y="295119"/>
                    <a:pt x="0" y="190119"/>
                  </a:cubicBezTo>
                  <a:cubicBezTo>
                    <a:pt x="0" y="85119"/>
                    <a:pt x="147226" y="0"/>
                    <a:pt x="328839" y="0"/>
                  </a:cubicBezTo>
                  <a:cubicBezTo>
                    <a:pt x="510452" y="0"/>
                    <a:pt x="657678" y="85119"/>
                    <a:pt x="657678" y="190119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538;p16">
              <a:extLst>
                <a:ext uri="{FF2B5EF4-FFF2-40B4-BE49-F238E27FC236}">
                  <a16:creationId xmlns:a16="http://schemas.microsoft.com/office/drawing/2014/main" id="{2BA1C166-E130-9DCA-F75F-A697659CFE62}"/>
                </a:ext>
              </a:extLst>
            </p:cNvPr>
            <p:cNvSpPr/>
            <p:nvPr/>
          </p:nvSpPr>
          <p:spPr>
            <a:xfrm>
              <a:off x="6681151" y="2824698"/>
              <a:ext cx="58982" cy="128668"/>
            </a:xfrm>
            <a:custGeom>
              <a:avLst/>
              <a:gdLst/>
              <a:ahLst/>
              <a:cxnLst/>
              <a:rect l="l" t="t" r="r" b="b"/>
              <a:pathLst>
                <a:path w="157580" h="343757" extrusionOk="0">
                  <a:moveTo>
                    <a:pt x="34717" y="0"/>
                  </a:moveTo>
                  <a:cubicBezTo>
                    <a:pt x="31009" y="32004"/>
                    <a:pt x="-7029" y="170021"/>
                    <a:pt x="1149" y="217361"/>
                  </a:cubicBezTo>
                  <a:cubicBezTo>
                    <a:pt x="9327" y="264700"/>
                    <a:pt x="139512" y="343757"/>
                    <a:pt x="139512" y="343757"/>
                  </a:cubicBezTo>
                  <a:lnTo>
                    <a:pt x="157580" y="262795"/>
                  </a:lnTo>
                  <a:lnTo>
                    <a:pt x="85403" y="192024"/>
                  </a:lnTo>
                  <a:lnTo>
                    <a:pt x="104898" y="57912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539;p16">
              <a:extLst>
                <a:ext uri="{FF2B5EF4-FFF2-40B4-BE49-F238E27FC236}">
                  <a16:creationId xmlns:a16="http://schemas.microsoft.com/office/drawing/2014/main" id="{7AE628B7-5834-45F5-4564-C0DC0E55CA7B}"/>
                </a:ext>
              </a:extLst>
            </p:cNvPr>
            <p:cNvSpPr/>
            <p:nvPr/>
          </p:nvSpPr>
          <p:spPr>
            <a:xfrm>
              <a:off x="6689412" y="2771791"/>
              <a:ext cx="42428" cy="81725"/>
            </a:xfrm>
            <a:custGeom>
              <a:avLst/>
              <a:gdLst/>
              <a:ahLst/>
              <a:cxnLst/>
              <a:rect l="l" t="t" r="r" b="b"/>
              <a:pathLst>
                <a:path w="113353" h="218341" extrusionOk="0">
                  <a:moveTo>
                    <a:pt x="113353" y="5238"/>
                  </a:moveTo>
                  <a:cubicBezTo>
                    <a:pt x="87120" y="-6849"/>
                    <a:pt x="56006" y="2599"/>
                    <a:pt x="40891" y="27240"/>
                  </a:cubicBezTo>
                  <a:cubicBezTo>
                    <a:pt x="21872" y="59054"/>
                    <a:pt x="1807" y="168020"/>
                    <a:pt x="0" y="186689"/>
                  </a:cubicBezTo>
                  <a:cubicBezTo>
                    <a:pt x="0" y="186689"/>
                    <a:pt x="26912" y="223836"/>
                    <a:pt x="67232" y="21764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540;p16">
              <a:extLst>
                <a:ext uri="{FF2B5EF4-FFF2-40B4-BE49-F238E27FC236}">
                  <a16:creationId xmlns:a16="http://schemas.microsoft.com/office/drawing/2014/main" id="{CCA0A610-017F-D09C-7B33-0439F080CAD4}"/>
                </a:ext>
              </a:extLst>
            </p:cNvPr>
            <p:cNvSpPr/>
            <p:nvPr/>
          </p:nvSpPr>
          <p:spPr>
            <a:xfrm>
              <a:off x="6782889" y="3337575"/>
              <a:ext cx="91454" cy="51556"/>
            </a:xfrm>
            <a:custGeom>
              <a:avLst/>
              <a:gdLst/>
              <a:ahLst/>
              <a:cxnLst/>
              <a:rect l="l" t="t" r="r" b="b"/>
              <a:pathLst>
                <a:path w="244333" h="137739" extrusionOk="0">
                  <a:moveTo>
                    <a:pt x="12344" y="32993"/>
                  </a:moveTo>
                  <a:cubicBezTo>
                    <a:pt x="40672" y="40842"/>
                    <a:pt x="70948" y="37175"/>
                    <a:pt x="96598" y="22802"/>
                  </a:cubicBezTo>
                  <a:cubicBezTo>
                    <a:pt x="116948" y="23468"/>
                    <a:pt x="227163" y="-23775"/>
                    <a:pt x="242093" y="15848"/>
                  </a:cubicBezTo>
                  <a:cubicBezTo>
                    <a:pt x="255216" y="50615"/>
                    <a:pt x="207479" y="82523"/>
                    <a:pt x="181993" y="89001"/>
                  </a:cubicBezTo>
                  <a:cubicBezTo>
                    <a:pt x="126363" y="102431"/>
                    <a:pt x="85186" y="130244"/>
                    <a:pt x="62839" y="135006"/>
                  </a:cubicBezTo>
                  <a:cubicBezTo>
                    <a:pt x="46197" y="138530"/>
                    <a:pt x="24801" y="140817"/>
                    <a:pt x="11297" y="127672"/>
                  </a:cubicBezTo>
                  <a:cubicBezTo>
                    <a:pt x="-4583" y="111956"/>
                    <a:pt x="-3252" y="53472"/>
                    <a:pt x="12344" y="3299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541;p16">
              <a:extLst>
                <a:ext uri="{FF2B5EF4-FFF2-40B4-BE49-F238E27FC236}">
                  <a16:creationId xmlns:a16="http://schemas.microsoft.com/office/drawing/2014/main" id="{C51EFD00-4329-683A-3C7B-781B2E2BDAE5}"/>
                </a:ext>
              </a:extLst>
            </p:cNvPr>
            <p:cNvSpPr/>
            <p:nvPr/>
          </p:nvSpPr>
          <p:spPr>
            <a:xfrm>
              <a:off x="6784412" y="3346110"/>
              <a:ext cx="89915" cy="43199"/>
            </a:xfrm>
            <a:custGeom>
              <a:avLst/>
              <a:gdLst/>
              <a:ahLst/>
              <a:cxnLst/>
              <a:rect l="l" t="t" r="r" b="b"/>
              <a:pathLst>
                <a:path w="240222" h="115414" extrusionOk="0">
                  <a:moveTo>
                    <a:pt x="58769" y="102584"/>
                  </a:moveTo>
                  <a:cubicBezTo>
                    <a:pt x="81116" y="97822"/>
                    <a:pt x="122292" y="70009"/>
                    <a:pt x="177923" y="56579"/>
                  </a:cubicBezTo>
                  <a:cubicBezTo>
                    <a:pt x="199319" y="51340"/>
                    <a:pt x="236121" y="28004"/>
                    <a:pt x="239830" y="0"/>
                  </a:cubicBezTo>
                  <a:cubicBezTo>
                    <a:pt x="244775" y="32004"/>
                    <a:pt x="201792" y="60388"/>
                    <a:pt x="177923" y="66675"/>
                  </a:cubicBezTo>
                  <a:cubicBezTo>
                    <a:pt x="122292" y="80105"/>
                    <a:pt x="81116" y="107918"/>
                    <a:pt x="58769" y="112681"/>
                  </a:cubicBezTo>
                  <a:cubicBezTo>
                    <a:pt x="42127" y="116205"/>
                    <a:pt x="20731" y="118491"/>
                    <a:pt x="7227" y="105346"/>
                  </a:cubicBezTo>
                  <a:cubicBezTo>
                    <a:pt x="3793" y="101575"/>
                    <a:pt x="1314" y="97041"/>
                    <a:pt x="0" y="92107"/>
                  </a:cubicBezTo>
                  <a:cubicBezTo>
                    <a:pt x="16840" y="104699"/>
                    <a:pt x="38626" y="108575"/>
                    <a:pt x="58769" y="10258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542;p16">
              <a:extLst>
                <a:ext uri="{FF2B5EF4-FFF2-40B4-BE49-F238E27FC236}">
                  <a16:creationId xmlns:a16="http://schemas.microsoft.com/office/drawing/2014/main" id="{42A88E64-7931-0A4D-5605-E1A2F4041DE8}"/>
                </a:ext>
              </a:extLst>
            </p:cNvPr>
            <p:cNvSpPr/>
            <p:nvPr/>
          </p:nvSpPr>
          <p:spPr>
            <a:xfrm>
              <a:off x="6715968" y="3307485"/>
              <a:ext cx="91493" cy="51556"/>
            </a:xfrm>
            <a:custGeom>
              <a:avLst/>
              <a:gdLst/>
              <a:ahLst/>
              <a:cxnLst/>
              <a:rect l="l" t="t" r="r" b="b"/>
              <a:pathLst>
                <a:path w="244438" h="137739" extrusionOk="0">
                  <a:moveTo>
                    <a:pt x="12449" y="32993"/>
                  </a:moveTo>
                  <a:cubicBezTo>
                    <a:pt x="40778" y="40842"/>
                    <a:pt x="71053" y="37175"/>
                    <a:pt x="96703" y="22802"/>
                  </a:cubicBezTo>
                  <a:cubicBezTo>
                    <a:pt x="116959" y="23468"/>
                    <a:pt x="227174" y="-23775"/>
                    <a:pt x="242199" y="15848"/>
                  </a:cubicBezTo>
                  <a:cubicBezTo>
                    <a:pt x="255322" y="50615"/>
                    <a:pt x="207584" y="82523"/>
                    <a:pt x="182099" y="89001"/>
                  </a:cubicBezTo>
                  <a:cubicBezTo>
                    <a:pt x="126468" y="102526"/>
                    <a:pt x="85197" y="130244"/>
                    <a:pt x="62849" y="135006"/>
                  </a:cubicBezTo>
                  <a:cubicBezTo>
                    <a:pt x="46208" y="138530"/>
                    <a:pt x="24811" y="140817"/>
                    <a:pt x="11403" y="127672"/>
                  </a:cubicBezTo>
                  <a:cubicBezTo>
                    <a:pt x="-4573" y="111956"/>
                    <a:pt x="-3337" y="53758"/>
                    <a:pt x="12449" y="3299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543;p16">
              <a:extLst>
                <a:ext uri="{FF2B5EF4-FFF2-40B4-BE49-F238E27FC236}">
                  <a16:creationId xmlns:a16="http://schemas.microsoft.com/office/drawing/2014/main" id="{EEF3320C-8F3D-DC29-5207-93AED488DB3E}"/>
                </a:ext>
              </a:extLst>
            </p:cNvPr>
            <p:cNvSpPr/>
            <p:nvPr/>
          </p:nvSpPr>
          <p:spPr>
            <a:xfrm>
              <a:off x="6717638" y="3316019"/>
              <a:ext cx="89951" cy="43199"/>
            </a:xfrm>
            <a:custGeom>
              <a:avLst/>
              <a:gdLst/>
              <a:ahLst/>
              <a:cxnLst/>
              <a:rect l="l" t="t" r="r" b="b"/>
              <a:pathLst>
                <a:path w="240317" h="115414" extrusionOk="0">
                  <a:moveTo>
                    <a:pt x="58769" y="102584"/>
                  </a:moveTo>
                  <a:cubicBezTo>
                    <a:pt x="81116" y="97822"/>
                    <a:pt x="122387" y="70009"/>
                    <a:pt x="178018" y="56579"/>
                  </a:cubicBezTo>
                  <a:cubicBezTo>
                    <a:pt x="199319" y="51340"/>
                    <a:pt x="236216" y="28004"/>
                    <a:pt x="239925" y="0"/>
                  </a:cubicBezTo>
                  <a:cubicBezTo>
                    <a:pt x="244870" y="32004"/>
                    <a:pt x="201887" y="60388"/>
                    <a:pt x="178018" y="66675"/>
                  </a:cubicBezTo>
                  <a:cubicBezTo>
                    <a:pt x="122387" y="80201"/>
                    <a:pt x="81116" y="107918"/>
                    <a:pt x="58769" y="112681"/>
                  </a:cubicBezTo>
                  <a:cubicBezTo>
                    <a:pt x="42127" y="116205"/>
                    <a:pt x="20731" y="118491"/>
                    <a:pt x="7322" y="105346"/>
                  </a:cubicBezTo>
                  <a:cubicBezTo>
                    <a:pt x="3892" y="101556"/>
                    <a:pt x="1386" y="97031"/>
                    <a:pt x="0" y="92107"/>
                  </a:cubicBezTo>
                  <a:cubicBezTo>
                    <a:pt x="16840" y="104699"/>
                    <a:pt x="38626" y="108576"/>
                    <a:pt x="58769" y="10258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544;p16">
              <a:extLst>
                <a:ext uri="{FF2B5EF4-FFF2-40B4-BE49-F238E27FC236}">
                  <a16:creationId xmlns:a16="http://schemas.microsoft.com/office/drawing/2014/main" id="{DEEBBA75-4005-E677-56E0-839EA4B62EA2}"/>
                </a:ext>
              </a:extLst>
            </p:cNvPr>
            <p:cNvSpPr/>
            <p:nvPr/>
          </p:nvSpPr>
          <p:spPr>
            <a:xfrm>
              <a:off x="6715994" y="2973759"/>
              <a:ext cx="133983" cy="378277"/>
            </a:xfrm>
            <a:custGeom>
              <a:avLst/>
              <a:gdLst/>
              <a:ahLst/>
              <a:cxnLst/>
              <a:rect l="l" t="t" r="r" b="b"/>
              <a:pathLst>
                <a:path w="357956" h="1010624" extrusionOk="0">
                  <a:moveTo>
                    <a:pt x="10194" y="624745"/>
                  </a:moveTo>
                  <a:cubicBezTo>
                    <a:pt x="14905" y="583749"/>
                    <a:pt x="23405" y="543287"/>
                    <a:pt x="35584" y="503872"/>
                  </a:cubicBezTo>
                  <a:cubicBezTo>
                    <a:pt x="35584" y="503872"/>
                    <a:pt x="28071" y="399574"/>
                    <a:pt x="24268" y="300609"/>
                  </a:cubicBezTo>
                  <a:cubicBezTo>
                    <a:pt x="19893" y="188404"/>
                    <a:pt x="-19001" y="89630"/>
                    <a:pt x="11715" y="0"/>
                  </a:cubicBezTo>
                  <a:lnTo>
                    <a:pt x="357956" y="77057"/>
                  </a:lnTo>
                  <a:cubicBezTo>
                    <a:pt x="357956" y="77057"/>
                    <a:pt x="337035" y="524732"/>
                    <a:pt x="332376" y="578739"/>
                  </a:cubicBezTo>
                  <a:cubicBezTo>
                    <a:pt x="329842" y="620897"/>
                    <a:pt x="324665" y="662864"/>
                    <a:pt x="316875" y="704374"/>
                  </a:cubicBezTo>
                  <a:cubicBezTo>
                    <a:pt x="301090" y="791242"/>
                    <a:pt x="275414" y="997839"/>
                    <a:pt x="275414" y="997839"/>
                  </a:cubicBezTo>
                  <a:cubicBezTo>
                    <a:pt x="238897" y="1019175"/>
                    <a:pt x="190874" y="1007364"/>
                    <a:pt x="190874" y="1007364"/>
                  </a:cubicBezTo>
                  <a:cubicBezTo>
                    <a:pt x="190874" y="1007364"/>
                    <a:pt x="193537" y="745998"/>
                    <a:pt x="195914" y="683514"/>
                  </a:cubicBezTo>
                  <a:cubicBezTo>
                    <a:pt x="198767" y="607314"/>
                    <a:pt x="201049" y="612934"/>
                    <a:pt x="201049" y="612934"/>
                  </a:cubicBezTo>
                  <a:lnTo>
                    <a:pt x="189638" y="422434"/>
                  </a:lnTo>
                  <a:lnTo>
                    <a:pt x="182221" y="327755"/>
                  </a:lnTo>
                  <a:cubicBezTo>
                    <a:pt x="182221" y="327755"/>
                    <a:pt x="172711" y="397288"/>
                    <a:pt x="166435" y="459391"/>
                  </a:cubicBezTo>
                  <a:cubicBezTo>
                    <a:pt x="160919" y="513493"/>
                    <a:pt x="147416" y="562451"/>
                    <a:pt x="133342" y="663226"/>
                  </a:cubicBezTo>
                  <a:cubicBezTo>
                    <a:pt x="120694" y="750665"/>
                    <a:pt x="100154" y="926306"/>
                    <a:pt x="100154" y="926306"/>
                  </a:cubicBezTo>
                  <a:cubicBezTo>
                    <a:pt x="63637" y="947547"/>
                    <a:pt x="13997" y="929926"/>
                    <a:pt x="13997" y="929926"/>
                  </a:cubicBezTo>
                  <a:cubicBezTo>
                    <a:pt x="13997" y="929926"/>
                    <a:pt x="304" y="700564"/>
                    <a:pt x="10194" y="62474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545;p16">
              <a:extLst>
                <a:ext uri="{FF2B5EF4-FFF2-40B4-BE49-F238E27FC236}">
                  <a16:creationId xmlns:a16="http://schemas.microsoft.com/office/drawing/2014/main" id="{C98AE8E7-4034-F330-D5F5-BAFA542D348A}"/>
                </a:ext>
              </a:extLst>
            </p:cNvPr>
            <p:cNvSpPr/>
            <p:nvPr/>
          </p:nvSpPr>
          <p:spPr>
            <a:xfrm>
              <a:off x="6733197" y="2663396"/>
              <a:ext cx="97219" cy="155678"/>
            </a:xfrm>
            <a:custGeom>
              <a:avLst/>
              <a:gdLst/>
              <a:ahLst/>
              <a:cxnLst/>
              <a:rect l="l" t="t" r="r" b="b"/>
              <a:pathLst>
                <a:path w="259735" h="415919" extrusionOk="0">
                  <a:moveTo>
                    <a:pt x="14728" y="296735"/>
                  </a:moveTo>
                  <a:cubicBezTo>
                    <a:pt x="41069" y="298068"/>
                    <a:pt x="60659" y="304831"/>
                    <a:pt x="63892" y="296735"/>
                  </a:cubicBezTo>
                  <a:cubicBezTo>
                    <a:pt x="66746" y="283124"/>
                    <a:pt x="68778" y="269351"/>
                    <a:pt x="69978" y="255492"/>
                  </a:cubicBezTo>
                  <a:cubicBezTo>
                    <a:pt x="66935" y="247776"/>
                    <a:pt x="64272" y="239585"/>
                    <a:pt x="64272" y="239585"/>
                  </a:cubicBezTo>
                  <a:cubicBezTo>
                    <a:pt x="31274" y="219201"/>
                    <a:pt x="20814" y="183388"/>
                    <a:pt x="16725" y="141763"/>
                  </a:cubicBezTo>
                  <a:cubicBezTo>
                    <a:pt x="9307" y="70516"/>
                    <a:pt x="47726" y="8413"/>
                    <a:pt x="118857" y="698"/>
                  </a:cubicBezTo>
                  <a:cubicBezTo>
                    <a:pt x="185424" y="-6350"/>
                    <a:pt x="234968" y="40798"/>
                    <a:pt x="248091" y="105473"/>
                  </a:cubicBezTo>
                  <a:cubicBezTo>
                    <a:pt x="255128" y="137382"/>
                    <a:pt x="269202" y="197675"/>
                    <a:pt x="250183" y="250158"/>
                  </a:cubicBezTo>
                  <a:cubicBezTo>
                    <a:pt x="239533" y="279495"/>
                    <a:pt x="225839" y="302831"/>
                    <a:pt x="212145" y="307308"/>
                  </a:cubicBezTo>
                  <a:cubicBezTo>
                    <a:pt x="198902" y="306889"/>
                    <a:pt x="185695" y="305708"/>
                    <a:pt x="172586" y="303784"/>
                  </a:cubicBezTo>
                  <a:lnTo>
                    <a:pt x="172586" y="303784"/>
                  </a:lnTo>
                  <a:cubicBezTo>
                    <a:pt x="172586" y="303784"/>
                    <a:pt x="169067" y="323500"/>
                    <a:pt x="166595" y="336264"/>
                  </a:cubicBezTo>
                  <a:cubicBezTo>
                    <a:pt x="164122" y="349027"/>
                    <a:pt x="165168" y="355314"/>
                    <a:pt x="190368" y="371221"/>
                  </a:cubicBezTo>
                  <a:cubicBezTo>
                    <a:pt x="215569" y="387127"/>
                    <a:pt x="152330" y="418846"/>
                    <a:pt x="110774" y="415702"/>
                  </a:cubicBezTo>
                  <a:cubicBezTo>
                    <a:pt x="69217" y="412559"/>
                    <a:pt x="22716" y="387127"/>
                    <a:pt x="9878" y="360648"/>
                  </a:cubicBezTo>
                  <a:cubicBezTo>
                    <a:pt x="-4577" y="331120"/>
                    <a:pt x="-3340" y="295878"/>
                    <a:pt x="14728" y="2967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546;p16">
              <a:extLst>
                <a:ext uri="{FF2B5EF4-FFF2-40B4-BE49-F238E27FC236}">
                  <a16:creationId xmlns:a16="http://schemas.microsoft.com/office/drawing/2014/main" id="{3BD7CF3E-6D91-D007-1506-814CE8BC7833}"/>
                </a:ext>
              </a:extLst>
            </p:cNvPr>
            <p:cNvSpPr/>
            <p:nvPr/>
          </p:nvSpPr>
          <p:spPr>
            <a:xfrm>
              <a:off x="6701449" y="2773633"/>
              <a:ext cx="149347" cy="247668"/>
            </a:xfrm>
            <a:custGeom>
              <a:avLst/>
              <a:gdLst/>
              <a:ahLst/>
              <a:cxnLst/>
              <a:rect l="l" t="t" r="r" b="b"/>
              <a:pathLst>
                <a:path w="399004" h="661684" extrusionOk="0">
                  <a:moveTo>
                    <a:pt x="137586" y="6128"/>
                  </a:moveTo>
                  <a:cubicBezTo>
                    <a:pt x="130359" y="24416"/>
                    <a:pt x="148903" y="46704"/>
                    <a:pt x="198352" y="62230"/>
                  </a:cubicBezTo>
                  <a:cubicBezTo>
                    <a:pt x="247801" y="77756"/>
                    <a:pt x="252271" y="57753"/>
                    <a:pt x="252271" y="57753"/>
                  </a:cubicBezTo>
                  <a:cubicBezTo>
                    <a:pt x="252271" y="57753"/>
                    <a:pt x="324733" y="90900"/>
                    <a:pt x="348317" y="107379"/>
                  </a:cubicBezTo>
                  <a:cubicBezTo>
                    <a:pt x="378082" y="128143"/>
                    <a:pt x="391205" y="188341"/>
                    <a:pt x="395199" y="289878"/>
                  </a:cubicBezTo>
                  <a:cubicBezTo>
                    <a:pt x="399859" y="407321"/>
                    <a:pt x="400239" y="581628"/>
                    <a:pt x="396340" y="611727"/>
                  </a:cubicBezTo>
                  <a:cubicBezTo>
                    <a:pt x="396340" y="611727"/>
                    <a:pt x="340900" y="667068"/>
                    <a:pt x="269864" y="661257"/>
                  </a:cubicBezTo>
                  <a:cubicBezTo>
                    <a:pt x="198827" y="655447"/>
                    <a:pt x="79673" y="592487"/>
                    <a:pt x="50479" y="543909"/>
                  </a:cubicBezTo>
                  <a:cubicBezTo>
                    <a:pt x="51240" y="440849"/>
                    <a:pt x="63317" y="424085"/>
                    <a:pt x="46675" y="364744"/>
                  </a:cubicBezTo>
                  <a:cubicBezTo>
                    <a:pt x="8637" y="228918"/>
                    <a:pt x="-11523" y="173292"/>
                    <a:pt x="6925" y="82995"/>
                  </a:cubicBezTo>
                  <a:cubicBezTo>
                    <a:pt x="22236" y="8604"/>
                    <a:pt x="43632" y="-635"/>
                    <a:pt x="73492" y="32"/>
                  </a:cubicBezTo>
                  <a:cubicBezTo>
                    <a:pt x="94947" y="956"/>
                    <a:pt x="116341" y="2985"/>
                    <a:pt x="137586" y="612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547;p16">
              <a:extLst>
                <a:ext uri="{FF2B5EF4-FFF2-40B4-BE49-F238E27FC236}">
                  <a16:creationId xmlns:a16="http://schemas.microsoft.com/office/drawing/2014/main" id="{7367FB19-B25D-18F1-BEAE-8A5624B46D07}"/>
                </a:ext>
              </a:extLst>
            </p:cNvPr>
            <p:cNvSpPr/>
            <p:nvPr/>
          </p:nvSpPr>
          <p:spPr>
            <a:xfrm>
              <a:off x="6807278" y="2804619"/>
              <a:ext cx="188299" cy="147777"/>
            </a:xfrm>
            <a:custGeom>
              <a:avLst/>
              <a:gdLst/>
              <a:ahLst/>
              <a:cxnLst/>
              <a:rect l="l" t="t" r="r" b="b"/>
              <a:pathLst>
                <a:path w="503069" h="394810" extrusionOk="0">
                  <a:moveTo>
                    <a:pt x="224008" y="304248"/>
                  </a:moveTo>
                  <a:cubicBezTo>
                    <a:pt x="165809" y="318917"/>
                    <a:pt x="152116" y="282150"/>
                    <a:pt x="144413" y="251670"/>
                  </a:cubicBezTo>
                  <a:cubicBezTo>
                    <a:pt x="125965" y="177852"/>
                    <a:pt x="115884" y="111272"/>
                    <a:pt x="102096" y="69362"/>
                  </a:cubicBezTo>
                  <a:cubicBezTo>
                    <a:pt x="85834" y="20022"/>
                    <a:pt x="68812" y="12212"/>
                    <a:pt x="45039" y="2687"/>
                  </a:cubicBezTo>
                  <a:cubicBezTo>
                    <a:pt x="16510" y="-8553"/>
                    <a:pt x="-7264" y="15260"/>
                    <a:pt x="2056" y="78125"/>
                  </a:cubicBezTo>
                  <a:cubicBezTo>
                    <a:pt x="13182" y="152420"/>
                    <a:pt x="27731" y="204617"/>
                    <a:pt x="55404" y="292628"/>
                  </a:cubicBezTo>
                  <a:cubicBezTo>
                    <a:pt x="62726" y="315583"/>
                    <a:pt x="78988" y="356350"/>
                    <a:pt x="102952" y="376067"/>
                  </a:cubicBezTo>
                  <a:cubicBezTo>
                    <a:pt x="133002" y="400451"/>
                    <a:pt x="178267" y="399403"/>
                    <a:pt x="246735" y="382353"/>
                  </a:cubicBezTo>
                  <a:cubicBezTo>
                    <a:pt x="275929" y="375019"/>
                    <a:pt x="307977" y="357588"/>
                    <a:pt x="363227" y="331776"/>
                  </a:cubicBezTo>
                  <a:cubicBezTo>
                    <a:pt x="378252" y="324822"/>
                    <a:pt x="389853" y="320060"/>
                    <a:pt x="418382" y="306725"/>
                  </a:cubicBezTo>
                  <a:cubicBezTo>
                    <a:pt x="446972" y="293856"/>
                    <a:pt x="472030" y="274245"/>
                    <a:pt x="491415" y="249575"/>
                  </a:cubicBezTo>
                  <a:cubicBezTo>
                    <a:pt x="506345" y="227953"/>
                    <a:pt x="503682" y="214142"/>
                    <a:pt x="500925" y="209284"/>
                  </a:cubicBezTo>
                  <a:cubicBezTo>
                    <a:pt x="498167" y="204426"/>
                    <a:pt x="494934" y="208046"/>
                    <a:pt x="486946" y="217095"/>
                  </a:cubicBezTo>
                  <a:cubicBezTo>
                    <a:pt x="475446" y="232497"/>
                    <a:pt x="461234" y="245670"/>
                    <a:pt x="445009" y="255956"/>
                  </a:cubicBezTo>
                  <a:cubicBezTo>
                    <a:pt x="445009" y="255956"/>
                    <a:pt x="463457" y="236906"/>
                    <a:pt x="473537" y="224524"/>
                  </a:cubicBezTo>
                  <a:cubicBezTo>
                    <a:pt x="482455" y="213561"/>
                    <a:pt x="489875" y="201445"/>
                    <a:pt x="495599" y="188520"/>
                  </a:cubicBezTo>
                  <a:cubicBezTo>
                    <a:pt x="500829" y="175851"/>
                    <a:pt x="489989" y="158706"/>
                    <a:pt x="481715" y="167755"/>
                  </a:cubicBezTo>
                  <a:cubicBezTo>
                    <a:pt x="473442" y="176804"/>
                    <a:pt x="469543" y="185853"/>
                    <a:pt x="454518" y="203950"/>
                  </a:cubicBezTo>
                  <a:cubicBezTo>
                    <a:pt x="446394" y="213542"/>
                    <a:pt x="437170" y="222143"/>
                    <a:pt x="427036" y="229572"/>
                  </a:cubicBezTo>
                  <a:cubicBezTo>
                    <a:pt x="436376" y="216895"/>
                    <a:pt x="444676" y="203483"/>
                    <a:pt x="451855" y="189472"/>
                  </a:cubicBezTo>
                  <a:cubicBezTo>
                    <a:pt x="461365" y="169946"/>
                    <a:pt x="429508" y="179947"/>
                    <a:pt x="411250" y="198997"/>
                  </a:cubicBezTo>
                  <a:cubicBezTo>
                    <a:pt x="397937" y="212808"/>
                    <a:pt x="386620" y="220809"/>
                    <a:pt x="386240" y="216999"/>
                  </a:cubicBezTo>
                  <a:cubicBezTo>
                    <a:pt x="385860" y="213189"/>
                    <a:pt x="359994" y="241097"/>
                    <a:pt x="346775" y="255099"/>
                  </a:cubicBezTo>
                  <a:cubicBezTo>
                    <a:pt x="333557" y="269101"/>
                    <a:pt x="279448" y="290246"/>
                    <a:pt x="224008" y="30424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548;p16">
              <a:extLst>
                <a:ext uri="{FF2B5EF4-FFF2-40B4-BE49-F238E27FC236}">
                  <a16:creationId xmlns:a16="http://schemas.microsoft.com/office/drawing/2014/main" id="{B8736190-AF47-3594-9E53-577711E17ACD}"/>
                </a:ext>
              </a:extLst>
            </p:cNvPr>
            <p:cNvSpPr/>
            <p:nvPr/>
          </p:nvSpPr>
          <p:spPr>
            <a:xfrm>
              <a:off x="6800502" y="2801416"/>
              <a:ext cx="57697" cy="84545"/>
            </a:xfrm>
            <a:custGeom>
              <a:avLst/>
              <a:gdLst/>
              <a:ahLst/>
              <a:cxnLst/>
              <a:rect l="l" t="t" r="r" b="b"/>
              <a:pathLst>
                <a:path w="154147" h="225876" extrusionOk="0">
                  <a:moveTo>
                    <a:pt x="41365" y="1052"/>
                  </a:moveTo>
                  <a:cubicBezTo>
                    <a:pt x="80259" y="-4758"/>
                    <a:pt x="107931" y="12768"/>
                    <a:pt x="124954" y="71823"/>
                  </a:cubicBezTo>
                  <a:cubicBezTo>
                    <a:pt x="141976" y="130878"/>
                    <a:pt x="154148" y="179360"/>
                    <a:pt x="154148" y="179360"/>
                  </a:cubicBezTo>
                  <a:cubicBezTo>
                    <a:pt x="138761" y="201611"/>
                    <a:pt x="115453" y="217117"/>
                    <a:pt x="89008" y="222699"/>
                  </a:cubicBezTo>
                  <a:cubicBezTo>
                    <a:pt x="42411" y="233939"/>
                    <a:pt x="25674" y="211745"/>
                    <a:pt x="25674" y="211745"/>
                  </a:cubicBezTo>
                  <a:cubicBezTo>
                    <a:pt x="25674" y="211745"/>
                    <a:pt x="12741" y="149833"/>
                    <a:pt x="4753" y="107732"/>
                  </a:cubicBezTo>
                  <a:cubicBezTo>
                    <a:pt x="-3235" y="65632"/>
                    <a:pt x="-6753" y="8101"/>
                    <a:pt x="41365" y="10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549;p16">
              <a:extLst>
                <a:ext uri="{FF2B5EF4-FFF2-40B4-BE49-F238E27FC236}">
                  <a16:creationId xmlns:a16="http://schemas.microsoft.com/office/drawing/2014/main" id="{9FBA540A-1020-9BA9-5BEF-41585DA41962}"/>
                </a:ext>
              </a:extLst>
            </p:cNvPr>
            <p:cNvSpPr/>
            <p:nvPr/>
          </p:nvSpPr>
          <p:spPr>
            <a:xfrm>
              <a:off x="6736209" y="2656556"/>
              <a:ext cx="94148" cy="104017"/>
            </a:xfrm>
            <a:custGeom>
              <a:avLst/>
              <a:gdLst/>
              <a:ahLst/>
              <a:cxnLst/>
              <a:rect l="l" t="t" r="r" b="b"/>
              <a:pathLst>
                <a:path w="251532" h="277898" extrusionOk="0">
                  <a:moveTo>
                    <a:pt x="237382" y="114605"/>
                  </a:moveTo>
                  <a:cubicBezTo>
                    <a:pt x="237382" y="114605"/>
                    <a:pt x="298814" y="20974"/>
                    <a:pt x="165681" y="1924"/>
                  </a:cubicBezTo>
                  <a:cubicBezTo>
                    <a:pt x="69635" y="-11792"/>
                    <a:pt x="7918" y="50025"/>
                    <a:pt x="786" y="117081"/>
                  </a:cubicBezTo>
                  <a:cubicBezTo>
                    <a:pt x="-6061" y="181185"/>
                    <a:pt x="33308" y="247669"/>
                    <a:pt x="61837" y="274149"/>
                  </a:cubicBezTo>
                  <a:cubicBezTo>
                    <a:pt x="75721" y="279102"/>
                    <a:pt x="105581" y="281959"/>
                    <a:pt x="144855" y="264052"/>
                  </a:cubicBezTo>
                  <a:cubicBezTo>
                    <a:pt x="146420" y="246602"/>
                    <a:pt x="147024" y="229086"/>
                    <a:pt x="146662" y="211569"/>
                  </a:cubicBezTo>
                  <a:cubicBezTo>
                    <a:pt x="146662" y="211569"/>
                    <a:pt x="99875" y="112890"/>
                    <a:pt x="237382" y="11460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550;p16">
              <a:extLst>
                <a:ext uri="{FF2B5EF4-FFF2-40B4-BE49-F238E27FC236}">
                  <a16:creationId xmlns:a16="http://schemas.microsoft.com/office/drawing/2014/main" id="{2A75D719-F449-A0BC-8657-8100EEC004A2}"/>
                </a:ext>
              </a:extLst>
            </p:cNvPr>
            <p:cNvSpPr/>
            <p:nvPr/>
          </p:nvSpPr>
          <p:spPr>
            <a:xfrm>
              <a:off x="6938621" y="2869615"/>
              <a:ext cx="28491" cy="25068"/>
            </a:xfrm>
            <a:custGeom>
              <a:avLst/>
              <a:gdLst/>
              <a:ahLst/>
              <a:cxnLst/>
              <a:rect l="l" t="t" r="r" b="b"/>
              <a:pathLst>
                <a:path w="76119" h="66973" extrusionOk="0">
                  <a:moveTo>
                    <a:pt x="8709" y="56972"/>
                  </a:moveTo>
                  <a:cubicBezTo>
                    <a:pt x="8709" y="56972"/>
                    <a:pt x="-6411" y="29445"/>
                    <a:pt x="3194" y="22587"/>
                  </a:cubicBezTo>
                  <a:cubicBezTo>
                    <a:pt x="12798" y="15729"/>
                    <a:pt x="26492" y="41637"/>
                    <a:pt x="29250" y="51638"/>
                  </a:cubicBezTo>
                  <a:cubicBezTo>
                    <a:pt x="32008" y="61639"/>
                    <a:pt x="28204" y="48590"/>
                    <a:pt x="28204" y="48590"/>
                  </a:cubicBezTo>
                  <a:cubicBezTo>
                    <a:pt x="28204" y="48590"/>
                    <a:pt x="17838" y="17443"/>
                    <a:pt x="24590" y="11442"/>
                  </a:cubicBezTo>
                  <a:cubicBezTo>
                    <a:pt x="31342" y="5442"/>
                    <a:pt x="40376" y="18777"/>
                    <a:pt x="49410" y="38303"/>
                  </a:cubicBezTo>
                  <a:cubicBezTo>
                    <a:pt x="58444" y="57829"/>
                    <a:pt x="51597" y="36684"/>
                    <a:pt x="51597" y="36684"/>
                  </a:cubicBezTo>
                  <a:cubicBezTo>
                    <a:pt x="51597" y="36684"/>
                    <a:pt x="36667" y="5442"/>
                    <a:pt x="43039" y="1060"/>
                  </a:cubicBezTo>
                  <a:cubicBezTo>
                    <a:pt x="51597" y="-4655"/>
                    <a:pt x="65671" y="13823"/>
                    <a:pt x="74040" y="30492"/>
                  </a:cubicBezTo>
                  <a:cubicBezTo>
                    <a:pt x="82408" y="47161"/>
                    <a:pt x="62818" y="66973"/>
                    <a:pt x="62818" y="6697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6" name="Google Shape;551;p16">
              <a:extLst>
                <a:ext uri="{FF2B5EF4-FFF2-40B4-BE49-F238E27FC236}">
                  <a16:creationId xmlns:a16="http://schemas.microsoft.com/office/drawing/2014/main" id="{21FB3F2B-9885-62F1-DDA3-16C73947A489}"/>
                </a:ext>
              </a:extLst>
            </p:cNvPr>
            <p:cNvGrpSpPr/>
            <p:nvPr/>
          </p:nvGrpSpPr>
          <p:grpSpPr>
            <a:xfrm>
              <a:off x="6930455" y="2860622"/>
              <a:ext cx="82395" cy="49453"/>
              <a:chOff x="4865564" y="4292025"/>
              <a:chExt cx="220130" cy="132120"/>
            </a:xfrm>
          </p:grpSpPr>
          <p:sp>
            <p:nvSpPr>
              <p:cNvPr id="125" name="Google Shape;552;p16">
                <a:extLst>
                  <a:ext uri="{FF2B5EF4-FFF2-40B4-BE49-F238E27FC236}">
                    <a16:creationId xmlns:a16="http://schemas.microsoft.com/office/drawing/2014/main" id="{22623EFA-FD1E-4356-9311-D80112AA4FD2}"/>
                  </a:ext>
                </a:extLst>
              </p:cNvPr>
              <p:cNvSpPr/>
              <p:nvPr/>
            </p:nvSpPr>
            <p:spPr>
              <a:xfrm>
                <a:off x="4866015" y="4297264"/>
                <a:ext cx="219679" cy="126881"/>
              </a:xfrm>
              <a:custGeom>
                <a:avLst/>
                <a:gdLst/>
                <a:ahLst/>
                <a:cxnLst/>
                <a:rect l="l" t="t" r="r" b="b"/>
                <a:pathLst>
                  <a:path w="219679" h="126881" extrusionOk="0">
                    <a:moveTo>
                      <a:pt x="59268" y="125002"/>
                    </a:moveTo>
                    <a:lnTo>
                      <a:pt x="3257" y="92332"/>
                    </a:lnTo>
                    <a:cubicBezTo>
                      <a:pt x="-1593" y="89569"/>
                      <a:pt x="-927" y="84807"/>
                      <a:pt x="4589" y="81568"/>
                    </a:cubicBezTo>
                    <a:lnTo>
                      <a:pt x="140955" y="2701"/>
                    </a:lnTo>
                    <a:cubicBezTo>
                      <a:pt x="146802" y="-613"/>
                      <a:pt x="153882" y="-890"/>
                      <a:pt x="159974" y="1939"/>
                    </a:cubicBezTo>
                    <a:lnTo>
                      <a:pt x="216461" y="34610"/>
                    </a:lnTo>
                    <a:cubicBezTo>
                      <a:pt x="221215" y="37372"/>
                      <a:pt x="220645" y="42230"/>
                      <a:pt x="215129" y="45373"/>
                    </a:cubicBezTo>
                    <a:lnTo>
                      <a:pt x="77907" y="124240"/>
                    </a:lnTo>
                    <a:cubicBezTo>
                      <a:pt x="72174" y="127469"/>
                      <a:pt x="65245" y="127755"/>
                      <a:pt x="59268" y="125002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553;p16">
                <a:extLst>
                  <a:ext uri="{FF2B5EF4-FFF2-40B4-BE49-F238E27FC236}">
                    <a16:creationId xmlns:a16="http://schemas.microsoft.com/office/drawing/2014/main" id="{172B9279-2D71-E519-BFE9-8316E3A7DAB4}"/>
                  </a:ext>
                </a:extLst>
              </p:cNvPr>
              <p:cNvSpPr/>
              <p:nvPr/>
            </p:nvSpPr>
            <p:spPr>
              <a:xfrm>
                <a:off x="4865564" y="4379690"/>
                <a:ext cx="6086" cy="5238"/>
              </a:xfrm>
              <a:custGeom>
                <a:avLst/>
                <a:gdLst/>
                <a:ahLst/>
                <a:cxnLst/>
                <a:rect l="l" t="t" r="r" b="b"/>
                <a:pathLst>
                  <a:path w="6086" h="5238" extrusionOk="0">
                    <a:moveTo>
                      <a:pt x="0" y="5239"/>
                    </a:moveTo>
                    <a:lnTo>
                      <a:pt x="0" y="0"/>
                    </a:lnTo>
                    <a:lnTo>
                      <a:pt x="6086" y="2286"/>
                    </a:lnTo>
                    <a:lnTo>
                      <a:pt x="0" y="5239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554;p16">
                <a:extLst>
                  <a:ext uri="{FF2B5EF4-FFF2-40B4-BE49-F238E27FC236}">
                    <a16:creationId xmlns:a16="http://schemas.microsoft.com/office/drawing/2014/main" id="{3A8362DC-AF8B-1366-47D6-7703885B715D}"/>
                  </a:ext>
                </a:extLst>
              </p:cNvPr>
              <p:cNvSpPr/>
              <p:nvPr/>
            </p:nvSpPr>
            <p:spPr>
              <a:xfrm>
                <a:off x="5080003" y="4331398"/>
                <a:ext cx="4849" cy="4953"/>
              </a:xfrm>
              <a:custGeom>
                <a:avLst/>
                <a:gdLst/>
                <a:ahLst/>
                <a:cxnLst/>
                <a:rect l="l" t="t" r="r" b="b"/>
                <a:pathLst>
                  <a:path w="4849" h="4953" extrusionOk="0">
                    <a:moveTo>
                      <a:pt x="4850" y="4953"/>
                    </a:moveTo>
                    <a:lnTo>
                      <a:pt x="4850" y="0"/>
                    </a:lnTo>
                    <a:lnTo>
                      <a:pt x="0" y="3048"/>
                    </a:lnTo>
                    <a:lnTo>
                      <a:pt x="4850" y="4953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555;p16">
                <a:extLst>
                  <a:ext uri="{FF2B5EF4-FFF2-40B4-BE49-F238E27FC236}">
                    <a16:creationId xmlns:a16="http://schemas.microsoft.com/office/drawing/2014/main" id="{854C1D4B-AF00-F9A2-7B78-26700DE4EE5A}"/>
                  </a:ext>
                </a:extLst>
              </p:cNvPr>
              <p:cNvSpPr/>
              <p:nvPr/>
            </p:nvSpPr>
            <p:spPr>
              <a:xfrm>
                <a:off x="4866015" y="4293038"/>
                <a:ext cx="219203" cy="126874"/>
              </a:xfrm>
              <a:custGeom>
                <a:avLst/>
                <a:gdLst/>
                <a:ahLst/>
                <a:cxnLst/>
                <a:rect l="l" t="t" r="r" b="b"/>
                <a:pathLst>
                  <a:path w="219203" h="126874" extrusionOk="0">
                    <a:moveTo>
                      <a:pt x="59268" y="124847"/>
                    </a:moveTo>
                    <a:lnTo>
                      <a:pt x="3257" y="92177"/>
                    </a:lnTo>
                    <a:cubicBezTo>
                      <a:pt x="-1593" y="89414"/>
                      <a:pt x="-927" y="84556"/>
                      <a:pt x="4589" y="81413"/>
                    </a:cubicBezTo>
                    <a:lnTo>
                      <a:pt x="140480" y="2737"/>
                    </a:lnTo>
                    <a:cubicBezTo>
                      <a:pt x="146312" y="-626"/>
                      <a:pt x="153417" y="-902"/>
                      <a:pt x="159499" y="1975"/>
                    </a:cubicBezTo>
                    <a:lnTo>
                      <a:pt x="215985" y="34646"/>
                    </a:lnTo>
                    <a:cubicBezTo>
                      <a:pt x="220740" y="37408"/>
                      <a:pt x="220169" y="42170"/>
                      <a:pt x="214654" y="45409"/>
                    </a:cubicBezTo>
                    <a:lnTo>
                      <a:pt x="78287" y="124276"/>
                    </a:lnTo>
                    <a:cubicBezTo>
                      <a:pt x="72411" y="127524"/>
                      <a:pt x="65330" y="127743"/>
                      <a:pt x="59268" y="124847"/>
                    </a:cubicBezTo>
                    <a:close/>
                  </a:path>
                </a:pathLst>
              </a:custGeom>
              <a:solidFill>
                <a:srgbClr val="616E8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556;p16">
                <a:extLst>
                  <a:ext uri="{FF2B5EF4-FFF2-40B4-BE49-F238E27FC236}">
                    <a16:creationId xmlns:a16="http://schemas.microsoft.com/office/drawing/2014/main" id="{CE2819CE-FAB8-A4C2-6D3F-5277F16025A5}"/>
                  </a:ext>
                </a:extLst>
              </p:cNvPr>
              <p:cNvSpPr/>
              <p:nvPr/>
            </p:nvSpPr>
            <p:spPr>
              <a:xfrm rot="-1790023">
                <a:off x="4877359" y="4403357"/>
                <a:ext cx="1145" cy="2102"/>
              </a:xfrm>
              <a:custGeom>
                <a:avLst/>
                <a:gdLst/>
                <a:ahLst/>
                <a:cxnLst/>
                <a:rect l="l" t="t" r="r" b="b"/>
                <a:pathLst>
                  <a:path w="1145" h="2102" extrusionOk="0">
                    <a:moveTo>
                      <a:pt x="1145" y="1053"/>
                    </a:moveTo>
                    <a:cubicBezTo>
                      <a:pt x="1145" y="1634"/>
                      <a:pt x="889" y="2104"/>
                      <a:pt x="573" y="2104"/>
                    </a:cubicBezTo>
                    <a:cubicBezTo>
                      <a:pt x="257" y="2104"/>
                      <a:pt x="0" y="1633"/>
                      <a:pt x="0" y="1053"/>
                    </a:cubicBezTo>
                    <a:cubicBezTo>
                      <a:pt x="0" y="472"/>
                      <a:pt x="257" y="2"/>
                      <a:pt x="573" y="2"/>
                    </a:cubicBezTo>
                    <a:cubicBezTo>
                      <a:pt x="889" y="2"/>
                      <a:pt x="1145" y="472"/>
                      <a:pt x="1145" y="105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557;p16">
                <a:extLst>
                  <a:ext uri="{FF2B5EF4-FFF2-40B4-BE49-F238E27FC236}">
                    <a16:creationId xmlns:a16="http://schemas.microsoft.com/office/drawing/2014/main" id="{7B03E294-4858-9314-0D94-6B84FCE56240}"/>
                  </a:ext>
                </a:extLst>
              </p:cNvPr>
              <p:cNvSpPr/>
              <p:nvPr/>
            </p:nvSpPr>
            <p:spPr>
              <a:xfrm rot="-1801764">
                <a:off x="4877140" y="4391533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558;p16">
                <a:extLst>
                  <a:ext uri="{FF2B5EF4-FFF2-40B4-BE49-F238E27FC236}">
                    <a16:creationId xmlns:a16="http://schemas.microsoft.com/office/drawing/2014/main" id="{D74F90DD-CEC2-3BA1-DAE1-EC73943CD69F}"/>
                  </a:ext>
                </a:extLst>
              </p:cNvPr>
              <p:cNvSpPr/>
              <p:nvPr/>
            </p:nvSpPr>
            <p:spPr>
              <a:xfrm rot="-1801764">
                <a:off x="4879874" y="4393221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559;p16">
                <a:extLst>
                  <a:ext uri="{FF2B5EF4-FFF2-40B4-BE49-F238E27FC236}">
                    <a16:creationId xmlns:a16="http://schemas.microsoft.com/office/drawing/2014/main" id="{41771251-6198-5C4C-D244-60374C405E9F}"/>
                  </a:ext>
                </a:extLst>
              </p:cNvPr>
              <p:cNvSpPr/>
              <p:nvPr/>
            </p:nvSpPr>
            <p:spPr>
              <a:xfrm rot="-1801764">
                <a:off x="4882642" y="4394683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560;p16">
                <a:extLst>
                  <a:ext uri="{FF2B5EF4-FFF2-40B4-BE49-F238E27FC236}">
                    <a16:creationId xmlns:a16="http://schemas.microsoft.com/office/drawing/2014/main" id="{AA5FA065-E254-B999-E524-52C2C28ED912}"/>
                  </a:ext>
                </a:extLst>
              </p:cNvPr>
              <p:cNvSpPr/>
              <p:nvPr/>
            </p:nvSpPr>
            <p:spPr>
              <a:xfrm rot="-1801764">
                <a:off x="4905957" y="4408254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6" y="2095"/>
                      <a:pt x="0" y="1626"/>
                      <a:pt x="0" y="1048"/>
                    </a:cubicBezTo>
                    <a:cubicBezTo>
                      <a:pt x="0" y="469"/>
                      <a:pt x="256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561;p16">
                <a:extLst>
                  <a:ext uri="{FF2B5EF4-FFF2-40B4-BE49-F238E27FC236}">
                    <a16:creationId xmlns:a16="http://schemas.microsoft.com/office/drawing/2014/main" id="{C3833FBF-6627-034B-D656-256B7E08871F}"/>
                  </a:ext>
                </a:extLst>
              </p:cNvPr>
              <p:cNvSpPr/>
              <p:nvPr/>
            </p:nvSpPr>
            <p:spPr>
              <a:xfrm rot="-1801764">
                <a:off x="4908679" y="4409799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562;p16">
                <a:extLst>
                  <a:ext uri="{FF2B5EF4-FFF2-40B4-BE49-F238E27FC236}">
                    <a16:creationId xmlns:a16="http://schemas.microsoft.com/office/drawing/2014/main" id="{BD51ADD6-39DE-3BCB-C49B-F0922FCBB276}"/>
                  </a:ext>
                </a:extLst>
              </p:cNvPr>
              <p:cNvSpPr/>
              <p:nvPr/>
            </p:nvSpPr>
            <p:spPr>
              <a:xfrm rot="-1801764">
                <a:off x="4911365" y="4411405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6" y="2095"/>
                      <a:pt x="0" y="1626"/>
                      <a:pt x="0" y="1048"/>
                    </a:cubicBezTo>
                    <a:cubicBezTo>
                      <a:pt x="0" y="469"/>
                      <a:pt x="256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563;p16">
                <a:extLst>
                  <a:ext uri="{FF2B5EF4-FFF2-40B4-BE49-F238E27FC236}">
                    <a16:creationId xmlns:a16="http://schemas.microsoft.com/office/drawing/2014/main" id="{979480B2-BCF6-50E9-64EE-1AB8FE896E5B}"/>
                  </a:ext>
                </a:extLst>
              </p:cNvPr>
              <p:cNvSpPr/>
              <p:nvPr/>
            </p:nvSpPr>
            <p:spPr>
              <a:xfrm rot="-1801764">
                <a:off x="4914086" y="4412950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564;p16">
                <a:extLst>
                  <a:ext uri="{FF2B5EF4-FFF2-40B4-BE49-F238E27FC236}">
                    <a16:creationId xmlns:a16="http://schemas.microsoft.com/office/drawing/2014/main" id="{715DC356-F47F-E74A-7676-ABFAF9A2BA09}"/>
                  </a:ext>
                </a:extLst>
              </p:cNvPr>
              <p:cNvSpPr/>
              <p:nvPr/>
            </p:nvSpPr>
            <p:spPr>
              <a:xfrm>
                <a:off x="4890288" y="4399104"/>
                <a:ext cx="9224" cy="6794"/>
              </a:xfrm>
              <a:custGeom>
                <a:avLst/>
                <a:gdLst/>
                <a:ahLst/>
                <a:cxnLst/>
                <a:rect l="l" t="t" r="r" b="b"/>
                <a:pathLst>
                  <a:path w="9224" h="6794" extrusionOk="0">
                    <a:moveTo>
                      <a:pt x="8368" y="6684"/>
                    </a:moveTo>
                    <a:lnTo>
                      <a:pt x="856" y="2398"/>
                    </a:lnTo>
                    <a:cubicBezTo>
                      <a:pt x="322" y="1989"/>
                      <a:pt x="8" y="1360"/>
                      <a:pt x="0" y="684"/>
                    </a:cubicBezTo>
                    <a:lnTo>
                      <a:pt x="0" y="684"/>
                    </a:lnTo>
                    <a:cubicBezTo>
                      <a:pt x="0" y="112"/>
                      <a:pt x="0" y="-174"/>
                      <a:pt x="856" y="112"/>
                    </a:cubicBezTo>
                    <a:lnTo>
                      <a:pt x="8368" y="4398"/>
                    </a:lnTo>
                    <a:cubicBezTo>
                      <a:pt x="8898" y="4770"/>
                      <a:pt x="9217" y="5370"/>
                      <a:pt x="9224" y="6018"/>
                    </a:cubicBezTo>
                    <a:lnTo>
                      <a:pt x="9224" y="6018"/>
                    </a:lnTo>
                    <a:cubicBezTo>
                      <a:pt x="9224" y="6684"/>
                      <a:pt x="8844" y="6970"/>
                      <a:pt x="8368" y="668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565;p16">
                <a:extLst>
                  <a:ext uri="{FF2B5EF4-FFF2-40B4-BE49-F238E27FC236}">
                    <a16:creationId xmlns:a16="http://schemas.microsoft.com/office/drawing/2014/main" id="{44729E3A-2B47-E743-F9A7-E2B31B0B779E}"/>
                  </a:ext>
                </a:extLst>
              </p:cNvPr>
              <p:cNvSpPr/>
              <p:nvPr/>
            </p:nvSpPr>
            <p:spPr>
              <a:xfrm>
                <a:off x="5060033" y="4346638"/>
                <a:ext cx="8558" cy="6096"/>
              </a:xfrm>
              <a:custGeom>
                <a:avLst/>
                <a:gdLst/>
                <a:ahLst/>
                <a:cxnLst/>
                <a:rect l="l" t="t" r="r" b="b"/>
                <a:pathLst>
                  <a:path w="8558" h="6096" extrusionOk="0">
                    <a:moveTo>
                      <a:pt x="7703" y="2096"/>
                    </a:moveTo>
                    <a:lnTo>
                      <a:pt x="761" y="6096"/>
                    </a:lnTo>
                    <a:cubicBezTo>
                      <a:pt x="761" y="6096"/>
                      <a:pt x="0" y="6096"/>
                      <a:pt x="0" y="5525"/>
                    </a:cubicBezTo>
                    <a:lnTo>
                      <a:pt x="0" y="5525"/>
                    </a:lnTo>
                    <a:cubicBezTo>
                      <a:pt x="38" y="4934"/>
                      <a:pt x="312" y="4381"/>
                      <a:pt x="761" y="4001"/>
                    </a:cubicBezTo>
                    <a:lnTo>
                      <a:pt x="7703" y="0"/>
                    </a:lnTo>
                    <a:cubicBezTo>
                      <a:pt x="7703" y="0"/>
                      <a:pt x="8559" y="0"/>
                      <a:pt x="8559" y="571"/>
                    </a:cubicBezTo>
                    <a:lnTo>
                      <a:pt x="8559" y="571"/>
                    </a:lnTo>
                    <a:cubicBezTo>
                      <a:pt x="8554" y="1191"/>
                      <a:pt x="8230" y="1772"/>
                      <a:pt x="7703" y="209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566;p16">
                <a:extLst>
                  <a:ext uri="{FF2B5EF4-FFF2-40B4-BE49-F238E27FC236}">
                    <a16:creationId xmlns:a16="http://schemas.microsoft.com/office/drawing/2014/main" id="{0A51A614-F5A8-550C-F8DD-790B3BD923B4}"/>
                  </a:ext>
                </a:extLst>
              </p:cNvPr>
              <p:cNvSpPr/>
              <p:nvPr/>
            </p:nvSpPr>
            <p:spPr>
              <a:xfrm>
                <a:off x="5049382" y="4352829"/>
                <a:ext cx="8559" cy="6096"/>
              </a:xfrm>
              <a:custGeom>
                <a:avLst/>
                <a:gdLst/>
                <a:ahLst/>
                <a:cxnLst/>
                <a:rect l="l" t="t" r="r" b="b"/>
                <a:pathLst>
                  <a:path w="8559" h="6096" extrusionOk="0">
                    <a:moveTo>
                      <a:pt x="7703" y="2096"/>
                    </a:moveTo>
                    <a:lnTo>
                      <a:pt x="761" y="6096"/>
                    </a:lnTo>
                    <a:cubicBezTo>
                      <a:pt x="761" y="6096"/>
                      <a:pt x="1" y="6096"/>
                      <a:pt x="1" y="5525"/>
                    </a:cubicBezTo>
                    <a:lnTo>
                      <a:pt x="1" y="5525"/>
                    </a:lnTo>
                    <a:cubicBezTo>
                      <a:pt x="-16" y="4924"/>
                      <a:pt x="270" y="4353"/>
                      <a:pt x="761" y="4001"/>
                    </a:cubicBezTo>
                    <a:lnTo>
                      <a:pt x="7703" y="0"/>
                    </a:lnTo>
                    <a:cubicBezTo>
                      <a:pt x="7703" y="0"/>
                      <a:pt x="8559" y="0"/>
                      <a:pt x="8559" y="571"/>
                    </a:cubicBezTo>
                    <a:lnTo>
                      <a:pt x="8559" y="571"/>
                    </a:lnTo>
                    <a:cubicBezTo>
                      <a:pt x="8537" y="1191"/>
                      <a:pt x="8218" y="1753"/>
                      <a:pt x="7703" y="209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567;p16">
                <a:extLst>
                  <a:ext uri="{FF2B5EF4-FFF2-40B4-BE49-F238E27FC236}">
                    <a16:creationId xmlns:a16="http://schemas.microsoft.com/office/drawing/2014/main" id="{2C1AF76E-3318-334A-4612-42571B1003E6}"/>
                  </a:ext>
                </a:extLst>
              </p:cNvPr>
              <p:cNvSpPr/>
              <p:nvPr/>
            </p:nvSpPr>
            <p:spPr>
              <a:xfrm>
                <a:off x="4866015" y="4292025"/>
                <a:ext cx="219679" cy="127142"/>
              </a:xfrm>
              <a:custGeom>
                <a:avLst/>
                <a:gdLst/>
                <a:ahLst/>
                <a:cxnLst/>
                <a:rect l="l" t="t" r="r" b="b"/>
                <a:pathLst>
                  <a:path w="219679" h="127142" extrusionOk="0">
                    <a:moveTo>
                      <a:pt x="59268" y="125097"/>
                    </a:moveTo>
                    <a:lnTo>
                      <a:pt x="3257" y="92427"/>
                    </a:lnTo>
                    <a:cubicBezTo>
                      <a:pt x="-1593" y="89664"/>
                      <a:pt x="-927" y="84807"/>
                      <a:pt x="4589" y="81568"/>
                    </a:cubicBezTo>
                    <a:lnTo>
                      <a:pt x="140955" y="2701"/>
                    </a:lnTo>
                    <a:cubicBezTo>
                      <a:pt x="146802" y="-613"/>
                      <a:pt x="153882" y="-890"/>
                      <a:pt x="159974" y="1939"/>
                    </a:cubicBezTo>
                    <a:lnTo>
                      <a:pt x="216461" y="34610"/>
                    </a:lnTo>
                    <a:cubicBezTo>
                      <a:pt x="221215" y="37372"/>
                      <a:pt x="220645" y="42230"/>
                      <a:pt x="215129" y="45373"/>
                    </a:cubicBezTo>
                    <a:lnTo>
                      <a:pt x="78763" y="124240"/>
                    </a:lnTo>
                    <a:cubicBezTo>
                      <a:pt x="72819" y="127784"/>
                      <a:pt x="65499" y="128098"/>
                      <a:pt x="59268" y="125097"/>
                    </a:cubicBezTo>
                    <a:close/>
                  </a:path>
                </a:pathLst>
              </a:custGeom>
              <a:solidFill>
                <a:srgbClr val="20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568;p16">
                <a:extLst>
                  <a:ext uri="{FF2B5EF4-FFF2-40B4-BE49-F238E27FC236}">
                    <a16:creationId xmlns:a16="http://schemas.microsoft.com/office/drawing/2014/main" id="{D8A4D9F5-82E0-4A81-AD38-A6AA0AAA6FC9}"/>
                  </a:ext>
                </a:extLst>
              </p:cNvPr>
              <p:cNvSpPr/>
              <p:nvPr/>
            </p:nvSpPr>
            <p:spPr>
              <a:xfrm>
                <a:off x="4874289" y="4295203"/>
                <a:ext cx="203812" cy="117633"/>
              </a:xfrm>
              <a:custGeom>
                <a:avLst/>
                <a:gdLst/>
                <a:ahLst/>
                <a:cxnLst/>
                <a:rect l="l" t="t" r="r" b="b"/>
                <a:pathLst>
                  <a:path w="203812" h="117633" extrusionOk="0">
                    <a:moveTo>
                      <a:pt x="201245" y="32766"/>
                    </a:moveTo>
                    <a:lnTo>
                      <a:pt x="179278" y="19621"/>
                    </a:lnTo>
                    <a:lnTo>
                      <a:pt x="179278" y="19621"/>
                    </a:lnTo>
                    <a:cubicBezTo>
                      <a:pt x="176299" y="21184"/>
                      <a:pt x="172748" y="21184"/>
                      <a:pt x="169769" y="19621"/>
                    </a:cubicBezTo>
                    <a:cubicBezTo>
                      <a:pt x="167106" y="18097"/>
                      <a:pt x="167106" y="15716"/>
                      <a:pt x="169769" y="14192"/>
                    </a:cubicBezTo>
                    <a:lnTo>
                      <a:pt x="169769" y="14192"/>
                    </a:lnTo>
                    <a:lnTo>
                      <a:pt x="147802" y="1429"/>
                    </a:lnTo>
                    <a:cubicBezTo>
                      <a:pt x="143967" y="-476"/>
                      <a:pt x="139464" y="-476"/>
                      <a:pt x="135629" y="1429"/>
                    </a:cubicBezTo>
                    <a:lnTo>
                      <a:pt x="2496" y="78200"/>
                    </a:lnTo>
                    <a:cubicBezTo>
                      <a:pt x="-832" y="80200"/>
                      <a:pt x="-832" y="83344"/>
                      <a:pt x="2496" y="85249"/>
                    </a:cubicBezTo>
                    <a:lnTo>
                      <a:pt x="56035" y="116205"/>
                    </a:lnTo>
                    <a:cubicBezTo>
                      <a:pt x="59836" y="118110"/>
                      <a:pt x="64311" y="118110"/>
                      <a:pt x="68112" y="116205"/>
                    </a:cubicBezTo>
                    <a:lnTo>
                      <a:pt x="201245" y="39338"/>
                    </a:lnTo>
                    <a:cubicBezTo>
                      <a:pt x="204668" y="37814"/>
                      <a:pt x="204668" y="34671"/>
                      <a:pt x="201245" y="327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569;p16">
                <a:extLst>
                  <a:ext uri="{FF2B5EF4-FFF2-40B4-BE49-F238E27FC236}">
                    <a16:creationId xmlns:a16="http://schemas.microsoft.com/office/drawing/2014/main" id="{1C0DF1D7-561D-547B-48F2-EBB57AB9E44E}"/>
                  </a:ext>
                </a:extLst>
              </p:cNvPr>
              <p:cNvSpPr/>
              <p:nvPr/>
            </p:nvSpPr>
            <p:spPr>
              <a:xfrm>
                <a:off x="4874289" y="4295203"/>
                <a:ext cx="203812" cy="117633"/>
              </a:xfrm>
              <a:custGeom>
                <a:avLst/>
                <a:gdLst/>
                <a:ahLst/>
                <a:cxnLst/>
                <a:rect l="l" t="t" r="r" b="b"/>
                <a:pathLst>
                  <a:path w="203812" h="117633" extrusionOk="0">
                    <a:moveTo>
                      <a:pt x="201245" y="32766"/>
                    </a:moveTo>
                    <a:lnTo>
                      <a:pt x="179278" y="19621"/>
                    </a:lnTo>
                    <a:lnTo>
                      <a:pt x="179278" y="19621"/>
                    </a:lnTo>
                    <a:cubicBezTo>
                      <a:pt x="176299" y="21184"/>
                      <a:pt x="172748" y="21184"/>
                      <a:pt x="169769" y="19621"/>
                    </a:cubicBezTo>
                    <a:cubicBezTo>
                      <a:pt x="167106" y="18097"/>
                      <a:pt x="167106" y="15716"/>
                      <a:pt x="169769" y="14192"/>
                    </a:cubicBezTo>
                    <a:lnTo>
                      <a:pt x="169769" y="14192"/>
                    </a:lnTo>
                    <a:lnTo>
                      <a:pt x="147802" y="1429"/>
                    </a:lnTo>
                    <a:cubicBezTo>
                      <a:pt x="143967" y="-476"/>
                      <a:pt x="139464" y="-476"/>
                      <a:pt x="135629" y="1429"/>
                    </a:cubicBezTo>
                    <a:lnTo>
                      <a:pt x="2496" y="78200"/>
                    </a:lnTo>
                    <a:cubicBezTo>
                      <a:pt x="-832" y="80200"/>
                      <a:pt x="-832" y="83344"/>
                      <a:pt x="2496" y="85249"/>
                    </a:cubicBezTo>
                    <a:lnTo>
                      <a:pt x="56035" y="116205"/>
                    </a:lnTo>
                    <a:cubicBezTo>
                      <a:pt x="59836" y="118110"/>
                      <a:pt x="64311" y="118110"/>
                      <a:pt x="68112" y="116205"/>
                    </a:cubicBezTo>
                    <a:lnTo>
                      <a:pt x="201245" y="39338"/>
                    </a:lnTo>
                    <a:cubicBezTo>
                      <a:pt x="204668" y="37814"/>
                      <a:pt x="204668" y="34671"/>
                      <a:pt x="201245" y="32766"/>
                    </a:cubicBezTo>
                    <a:close/>
                  </a:path>
                </a:pathLst>
              </a:custGeom>
              <a:solidFill>
                <a:srgbClr val="000000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570;p16">
                <a:extLst>
                  <a:ext uri="{FF2B5EF4-FFF2-40B4-BE49-F238E27FC236}">
                    <a16:creationId xmlns:a16="http://schemas.microsoft.com/office/drawing/2014/main" id="{E1FE0F20-3FF0-099D-B647-CCB2CE12CB80}"/>
                  </a:ext>
                </a:extLst>
              </p:cNvPr>
              <p:cNvSpPr/>
              <p:nvPr/>
            </p:nvSpPr>
            <p:spPr>
              <a:xfrm>
                <a:off x="5044723" y="4311872"/>
                <a:ext cx="5135" cy="2857"/>
              </a:xfrm>
              <a:custGeom>
                <a:avLst/>
                <a:gdLst/>
                <a:ahLst/>
                <a:cxnLst/>
                <a:rect l="l" t="t" r="r" b="b"/>
                <a:pathLst>
                  <a:path w="5135" h="2857" extrusionOk="0">
                    <a:moveTo>
                      <a:pt x="5135" y="1429"/>
                    </a:moveTo>
                    <a:cubicBezTo>
                      <a:pt x="5135" y="2218"/>
                      <a:pt x="3986" y="2857"/>
                      <a:pt x="2568" y="2857"/>
                    </a:cubicBezTo>
                    <a:cubicBezTo>
                      <a:pt x="1150" y="2857"/>
                      <a:pt x="0" y="2218"/>
                      <a:pt x="0" y="1429"/>
                    </a:cubicBezTo>
                    <a:cubicBezTo>
                      <a:pt x="0" y="640"/>
                      <a:pt x="1150" y="0"/>
                      <a:pt x="2568" y="0"/>
                    </a:cubicBezTo>
                    <a:cubicBezTo>
                      <a:pt x="3986" y="0"/>
                      <a:pt x="5135" y="640"/>
                      <a:pt x="5135" y="142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571;p16">
                <a:extLst>
                  <a:ext uri="{FF2B5EF4-FFF2-40B4-BE49-F238E27FC236}">
                    <a16:creationId xmlns:a16="http://schemas.microsoft.com/office/drawing/2014/main" id="{DF89BD3E-FBE5-3D31-3067-DB38B118B59D}"/>
                  </a:ext>
                </a:extLst>
              </p:cNvPr>
              <p:cNvSpPr/>
              <p:nvPr/>
            </p:nvSpPr>
            <p:spPr>
              <a:xfrm>
                <a:off x="5046530" y="4312698"/>
                <a:ext cx="1521" cy="1221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221" extrusionOk="0">
                    <a:moveTo>
                      <a:pt x="0" y="1079"/>
                    </a:moveTo>
                    <a:cubicBezTo>
                      <a:pt x="0" y="1079"/>
                      <a:pt x="0" y="412"/>
                      <a:pt x="0" y="221"/>
                    </a:cubicBezTo>
                    <a:cubicBezTo>
                      <a:pt x="465" y="-74"/>
                      <a:pt x="1056" y="-74"/>
                      <a:pt x="1522" y="221"/>
                    </a:cubicBezTo>
                    <a:cubicBezTo>
                      <a:pt x="1522" y="221"/>
                      <a:pt x="1522" y="793"/>
                      <a:pt x="1522" y="1079"/>
                    </a:cubicBezTo>
                    <a:cubicBezTo>
                      <a:pt x="1033" y="1269"/>
                      <a:pt x="489" y="1269"/>
                      <a:pt x="0" y="1079"/>
                    </a:cubicBezTo>
                    <a:close/>
                  </a:path>
                </a:pathLst>
              </a:custGeom>
              <a:solidFill>
                <a:srgbClr val="FFFFF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07" name="Google Shape;572;p16">
              <a:extLst>
                <a:ext uri="{FF2B5EF4-FFF2-40B4-BE49-F238E27FC236}">
                  <a16:creationId xmlns:a16="http://schemas.microsoft.com/office/drawing/2014/main" id="{6588040B-E73B-E9C6-07D5-6C4D06FF1D2B}"/>
                </a:ext>
              </a:extLst>
            </p:cNvPr>
            <p:cNvSpPr/>
            <p:nvPr/>
          </p:nvSpPr>
          <p:spPr>
            <a:xfrm>
              <a:off x="6948039" y="2876090"/>
              <a:ext cx="48317" cy="40269"/>
            </a:xfrm>
            <a:custGeom>
              <a:avLst/>
              <a:gdLst/>
              <a:ahLst/>
              <a:cxnLst/>
              <a:rect l="l" t="t" r="r" b="b"/>
              <a:pathLst>
                <a:path w="129087" h="107584" extrusionOk="0">
                  <a:moveTo>
                    <a:pt x="100516" y="75867"/>
                  </a:moveTo>
                  <a:cubicBezTo>
                    <a:pt x="100516" y="75867"/>
                    <a:pt x="130375" y="48911"/>
                    <a:pt x="129044" y="13192"/>
                  </a:cubicBezTo>
                  <a:cubicBezTo>
                    <a:pt x="127237" y="-11668"/>
                    <a:pt x="112212" y="6239"/>
                    <a:pt x="112212" y="6239"/>
                  </a:cubicBezTo>
                  <a:lnTo>
                    <a:pt x="97092" y="33671"/>
                  </a:lnTo>
                  <a:cubicBezTo>
                    <a:pt x="89594" y="43806"/>
                    <a:pt x="79821" y="52026"/>
                    <a:pt x="68564" y="57674"/>
                  </a:cubicBezTo>
                  <a:cubicBezTo>
                    <a:pt x="57968" y="58693"/>
                    <a:pt x="47431" y="60255"/>
                    <a:pt x="36992" y="62341"/>
                  </a:cubicBezTo>
                  <a:cubicBezTo>
                    <a:pt x="18448" y="65961"/>
                    <a:pt x="0" y="89202"/>
                    <a:pt x="0" y="89202"/>
                  </a:cubicBezTo>
                  <a:lnTo>
                    <a:pt x="23298" y="1075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573;p16">
              <a:extLst>
                <a:ext uri="{FF2B5EF4-FFF2-40B4-BE49-F238E27FC236}">
                  <a16:creationId xmlns:a16="http://schemas.microsoft.com/office/drawing/2014/main" id="{2D99434B-35FF-C265-BAF4-09DCE0F0F3CB}"/>
                </a:ext>
              </a:extLst>
            </p:cNvPr>
            <p:cNvSpPr/>
            <p:nvPr/>
          </p:nvSpPr>
          <p:spPr>
            <a:xfrm>
              <a:off x="6688913" y="2310158"/>
              <a:ext cx="266346" cy="294746"/>
            </a:xfrm>
            <a:custGeom>
              <a:avLst/>
              <a:gdLst/>
              <a:ahLst/>
              <a:cxnLst/>
              <a:rect l="l" t="t" r="r" b="b"/>
              <a:pathLst>
                <a:path w="711585" h="787458" extrusionOk="0">
                  <a:moveTo>
                    <a:pt x="654254" y="325496"/>
                  </a:moveTo>
                  <a:lnTo>
                    <a:pt x="104510" y="7551"/>
                  </a:lnTo>
                  <a:cubicBezTo>
                    <a:pt x="93809" y="169"/>
                    <a:pt x="80334" y="-1936"/>
                    <a:pt x="67898" y="1836"/>
                  </a:cubicBezTo>
                  <a:lnTo>
                    <a:pt x="67898" y="1836"/>
                  </a:lnTo>
                  <a:cubicBezTo>
                    <a:pt x="65551" y="2808"/>
                    <a:pt x="63345" y="4093"/>
                    <a:pt x="61336" y="5646"/>
                  </a:cubicBezTo>
                  <a:lnTo>
                    <a:pt x="0" y="40793"/>
                  </a:lnTo>
                  <a:lnTo>
                    <a:pt x="47548" y="96705"/>
                  </a:lnTo>
                  <a:lnTo>
                    <a:pt x="47548" y="326258"/>
                  </a:lnTo>
                  <a:cubicBezTo>
                    <a:pt x="49713" y="366529"/>
                    <a:pt x="70903" y="403353"/>
                    <a:pt x="104605" y="425413"/>
                  </a:cubicBezTo>
                  <a:lnTo>
                    <a:pt x="275776" y="533140"/>
                  </a:lnTo>
                  <a:lnTo>
                    <a:pt x="322277" y="639916"/>
                  </a:lnTo>
                  <a:lnTo>
                    <a:pt x="273303" y="723069"/>
                  </a:lnTo>
                  <a:lnTo>
                    <a:pt x="341487" y="684016"/>
                  </a:lnTo>
                  <a:lnTo>
                    <a:pt x="406246" y="608674"/>
                  </a:lnTo>
                  <a:lnTo>
                    <a:pt x="612888" y="720783"/>
                  </a:lnTo>
                  <a:lnTo>
                    <a:pt x="624014" y="787458"/>
                  </a:lnTo>
                  <a:lnTo>
                    <a:pt x="693624" y="747644"/>
                  </a:lnTo>
                  <a:lnTo>
                    <a:pt x="695526" y="746500"/>
                  </a:lnTo>
                  <a:lnTo>
                    <a:pt x="696191" y="746500"/>
                  </a:lnTo>
                  <a:lnTo>
                    <a:pt x="696191" y="746500"/>
                  </a:lnTo>
                  <a:cubicBezTo>
                    <a:pt x="706983" y="737785"/>
                    <a:pt x="712695" y="724231"/>
                    <a:pt x="711407" y="710401"/>
                  </a:cubicBezTo>
                  <a:lnTo>
                    <a:pt x="711407" y="424651"/>
                  </a:lnTo>
                  <a:cubicBezTo>
                    <a:pt x="709219" y="384370"/>
                    <a:pt x="687992" y="347536"/>
                    <a:pt x="654254" y="325496"/>
                  </a:cubicBez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574;p16">
              <a:extLst>
                <a:ext uri="{FF2B5EF4-FFF2-40B4-BE49-F238E27FC236}">
                  <a16:creationId xmlns:a16="http://schemas.microsoft.com/office/drawing/2014/main" id="{D183AA1B-E97E-BB0F-8C02-8CD39A8400A4}"/>
                </a:ext>
              </a:extLst>
            </p:cNvPr>
            <p:cNvSpPr/>
            <p:nvPr/>
          </p:nvSpPr>
          <p:spPr>
            <a:xfrm>
              <a:off x="6681190" y="2324699"/>
              <a:ext cx="248446" cy="281264"/>
            </a:xfrm>
            <a:custGeom>
              <a:avLst/>
              <a:gdLst/>
              <a:ahLst/>
              <a:cxnLst/>
              <a:rect l="l" t="t" r="r" b="b"/>
              <a:pathLst>
                <a:path w="663763" h="751441" extrusionOk="0">
                  <a:moveTo>
                    <a:pt x="606802" y="325697"/>
                  </a:moveTo>
                  <a:lnTo>
                    <a:pt x="57057" y="7848"/>
                  </a:lnTo>
                  <a:cubicBezTo>
                    <a:pt x="25485" y="-10440"/>
                    <a:pt x="0" y="4324"/>
                    <a:pt x="0" y="40805"/>
                  </a:cubicBezTo>
                  <a:lnTo>
                    <a:pt x="0" y="326555"/>
                  </a:lnTo>
                  <a:cubicBezTo>
                    <a:pt x="2165" y="366826"/>
                    <a:pt x="23356" y="403650"/>
                    <a:pt x="57057" y="425710"/>
                  </a:cubicBezTo>
                  <a:lnTo>
                    <a:pt x="228228" y="533533"/>
                  </a:lnTo>
                  <a:lnTo>
                    <a:pt x="293939" y="684314"/>
                  </a:lnTo>
                  <a:lnTo>
                    <a:pt x="358699" y="608971"/>
                  </a:lnTo>
                  <a:lnTo>
                    <a:pt x="606707" y="743654"/>
                  </a:lnTo>
                  <a:cubicBezTo>
                    <a:pt x="638278" y="761847"/>
                    <a:pt x="663764" y="747083"/>
                    <a:pt x="663764" y="710603"/>
                  </a:cubicBezTo>
                  <a:lnTo>
                    <a:pt x="663764" y="424853"/>
                  </a:lnTo>
                  <a:cubicBezTo>
                    <a:pt x="661621" y="384600"/>
                    <a:pt x="640468" y="347776"/>
                    <a:pt x="606802" y="325697"/>
                  </a:cubicBezTo>
                  <a:close/>
                </a:path>
              </a:pathLst>
            </a:custGeom>
            <a:solidFill>
              <a:srgbClr val="E26D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575;p16">
              <a:extLst>
                <a:ext uri="{FF2B5EF4-FFF2-40B4-BE49-F238E27FC236}">
                  <a16:creationId xmlns:a16="http://schemas.microsoft.com/office/drawing/2014/main" id="{8C5D96CE-CCD7-67E5-EC15-AF4F28C41E6C}"/>
                </a:ext>
              </a:extLst>
            </p:cNvPr>
            <p:cNvSpPr/>
            <p:nvPr/>
          </p:nvSpPr>
          <p:spPr>
            <a:xfrm>
              <a:off x="7244522" y="2103554"/>
              <a:ext cx="267380" cy="295937"/>
            </a:xfrm>
            <a:custGeom>
              <a:avLst/>
              <a:gdLst/>
              <a:ahLst/>
              <a:cxnLst/>
              <a:rect l="l" t="t" r="r" b="b"/>
              <a:pathLst>
                <a:path w="713014" h="789165" extrusionOk="0">
                  <a:moveTo>
                    <a:pt x="655586" y="326155"/>
                  </a:moveTo>
                  <a:lnTo>
                    <a:pt x="104700" y="7639"/>
                  </a:lnTo>
                  <a:cubicBezTo>
                    <a:pt x="93992" y="191"/>
                    <a:pt x="80470" y="-1949"/>
                    <a:pt x="67993" y="1829"/>
                  </a:cubicBezTo>
                  <a:lnTo>
                    <a:pt x="67993" y="1829"/>
                  </a:lnTo>
                  <a:cubicBezTo>
                    <a:pt x="65625" y="2760"/>
                    <a:pt x="63419" y="4045"/>
                    <a:pt x="61432" y="5639"/>
                  </a:cubicBezTo>
                  <a:lnTo>
                    <a:pt x="0" y="40882"/>
                  </a:lnTo>
                  <a:lnTo>
                    <a:pt x="47548" y="96793"/>
                  </a:lnTo>
                  <a:lnTo>
                    <a:pt x="47548" y="326917"/>
                  </a:lnTo>
                  <a:cubicBezTo>
                    <a:pt x="49697" y="367241"/>
                    <a:pt x="70884" y="404130"/>
                    <a:pt x="104605" y="426263"/>
                  </a:cubicBezTo>
                  <a:lnTo>
                    <a:pt x="276252" y="534277"/>
                  </a:lnTo>
                  <a:lnTo>
                    <a:pt x="322848" y="641242"/>
                  </a:lnTo>
                  <a:lnTo>
                    <a:pt x="273874" y="724586"/>
                  </a:lnTo>
                  <a:lnTo>
                    <a:pt x="342248" y="685629"/>
                  </a:lnTo>
                  <a:lnTo>
                    <a:pt x="407102" y="610096"/>
                  </a:lnTo>
                  <a:lnTo>
                    <a:pt x="614029" y="722491"/>
                  </a:lnTo>
                  <a:lnTo>
                    <a:pt x="625250" y="789166"/>
                  </a:lnTo>
                  <a:lnTo>
                    <a:pt x="694955" y="749161"/>
                  </a:lnTo>
                  <a:lnTo>
                    <a:pt x="696857" y="748113"/>
                  </a:lnTo>
                  <a:lnTo>
                    <a:pt x="697523" y="748113"/>
                  </a:lnTo>
                  <a:lnTo>
                    <a:pt x="697523" y="748113"/>
                  </a:lnTo>
                  <a:cubicBezTo>
                    <a:pt x="708373" y="739436"/>
                    <a:pt x="714136" y="725863"/>
                    <a:pt x="712833" y="712013"/>
                  </a:cubicBezTo>
                  <a:lnTo>
                    <a:pt x="712833" y="426263"/>
                  </a:lnTo>
                  <a:cubicBezTo>
                    <a:pt x="710874" y="385631"/>
                    <a:pt x="689592" y="348402"/>
                    <a:pt x="655586" y="326155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576;p16">
              <a:extLst>
                <a:ext uri="{FF2B5EF4-FFF2-40B4-BE49-F238E27FC236}">
                  <a16:creationId xmlns:a16="http://schemas.microsoft.com/office/drawing/2014/main" id="{B28F8E14-28D3-E6D4-ABF6-700792AB3C89}"/>
                </a:ext>
              </a:extLst>
            </p:cNvPr>
            <p:cNvSpPr/>
            <p:nvPr/>
          </p:nvSpPr>
          <p:spPr>
            <a:xfrm>
              <a:off x="7236798" y="2118137"/>
              <a:ext cx="249375" cy="282304"/>
            </a:xfrm>
            <a:custGeom>
              <a:avLst/>
              <a:gdLst/>
              <a:ahLst/>
              <a:cxnLst/>
              <a:rect l="l" t="t" r="r" b="b"/>
              <a:pathLst>
                <a:path w="665000" h="752811" extrusionOk="0">
                  <a:moveTo>
                    <a:pt x="607848" y="326342"/>
                  </a:moveTo>
                  <a:lnTo>
                    <a:pt x="57057" y="7826"/>
                  </a:lnTo>
                  <a:cubicBezTo>
                    <a:pt x="25485" y="-10462"/>
                    <a:pt x="0" y="4397"/>
                    <a:pt x="0" y="40973"/>
                  </a:cubicBezTo>
                  <a:lnTo>
                    <a:pt x="0" y="326723"/>
                  </a:lnTo>
                  <a:cubicBezTo>
                    <a:pt x="2149" y="367046"/>
                    <a:pt x="23336" y="403936"/>
                    <a:pt x="57057" y="426069"/>
                  </a:cubicBezTo>
                  <a:lnTo>
                    <a:pt x="228799" y="534464"/>
                  </a:lnTo>
                  <a:lnTo>
                    <a:pt x="294700" y="685625"/>
                  </a:lnTo>
                  <a:lnTo>
                    <a:pt x="359555" y="610092"/>
                  </a:lnTo>
                  <a:lnTo>
                    <a:pt x="607943" y="744966"/>
                  </a:lnTo>
                  <a:cubicBezTo>
                    <a:pt x="639610" y="763254"/>
                    <a:pt x="665000" y="748490"/>
                    <a:pt x="665000" y="711914"/>
                  </a:cubicBezTo>
                  <a:lnTo>
                    <a:pt x="665000" y="426164"/>
                  </a:lnTo>
                  <a:cubicBezTo>
                    <a:pt x="662994" y="385648"/>
                    <a:pt x="641749" y="348541"/>
                    <a:pt x="607848" y="326342"/>
                  </a:cubicBez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577;p16">
              <a:extLst>
                <a:ext uri="{FF2B5EF4-FFF2-40B4-BE49-F238E27FC236}">
                  <a16:creationId xmlns:a16="http://schemas.microsoft.com/office/drawing/2014/main" id="{0D563729-C358-A872-A882-DF3ED4148A46}"/>
                </a:ext>
              </a:extLst>
            </p:cNvPr>
            <p:cNvSpPr/>
            <p:nvPr/>
          </p:nvSpPr>
          <p:spPr>
            <a:xfrm rot="-1798898">
              <a:off x="7282126" y="2196393"/>
              <a:ext cx="24191" cy="41957"/>
            </a:xfrm>
            <a:custGeom>
              <a:avLst/>
              <a:gdLst/>
              <a:ahLst/>
              <a:cxnLst/>
              <a:rect l="l" t="t" r="r" b="b"/>
              <a:pathLst>
                <a:path w="64474" h="111823" extrusionOk="0">
                  <a:moveTo>
                    <a:pt x="64475" y="55912"/>
                  </a:moveTo>
                  <a:cubicBezTo>
                    <a:pt x="64475" y="86791"/>
                    <a:pt x="50041" y="111823"/>
                    <a:pt x="32237" y="111823"/>
                  </a:cubicBezTo>
                  <a:cubicBezTo>
                    <a:pt x="14433" y="111823"/>
                    <a:pt x="0" y="86791"/>
                    <a:pt x="0" y="55912"/>
                  </a:cubicBezTo>
                  <a:cubicBezTo>
                    <a:pt x="0" y="25033"/>
                    <a:pt x="14433" y="0"/>
                    <a:pt x="32237" y="0"/>
                  </a:cubicBezTo>
                  <a:cubicBezTo>
                    <a:pt x="50041" y="0"/>
                    <a:pt x="64475" y="25033"/>
                    <a:pt x="64475" y="559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578;p16">
              <a:extLst>
                <a:ext uri="{FF2B5EF4-FFF2-40B4-BE49-F238E27FC236}">
                  <a16:creationId xmlns:a16="http://schemas.microsoft.com/office/drawing/2014/main" id="{6457AD10-33CB-2F3A-34AE-6C641B229E30}"/>
                </a:ext>
              </a:extLst>
            </p:cNvPr>
            <p:cNvSpPr/>
            <p:nvPr/>
          </p:nvSpPr>
          <p:spPr>
            <a:xfrm rot="-1778992">
              <a:off x="7345395" y="2232411"/>
              <a:ext cx="24194" cy="41962"/>
            </a:xfrm>
            <a:custGeom>
              <a:avLst/>
              <a:gdLst/>
              <a:ahLst/>
              <a:cxnLst/>
              <a:rect l="l" t="t" r="r" b="b"/>
              <a:pathLst>
                <a:path w="64696" h="112208" extrusionOk="0">
                  <a:moveTo>
                    <a:pt x="64698" y="56104"/>
                  </a:moveTo>
                  <a:cubicBezTo>
                    <a:pt x="64698" y="87090"/>
                    <a:pt x="50215" y="112209"/>
                    <a:pt x="32350" y="112209"/>
                  </a:cubicBezTo>
                  <a:cubicBezTo>
                    <a:pt x="14484" y="112209"/>
                    <a:pt x="1" y="87090"/>
                    <a:pt x="1" y="56104"/>
                  </a:cubicBezTo>
                  <a:cubicBezTo>
                    <a:pt x="1" y="25119"/>
                    <a:pt x="14484" y="0"/>
                    <a:pt x="32350" y="0"/>
                  </a:cubicBezTo>
                  <a:cubicBezTo>
                    <a:pt x="50215" y="0"/>
                    <a:pt x="64698" y="25119"/>
                    <a:pt x="64698" y="561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579;p16">
              <a:extLst>
                <a:ext uri="{FF2B5EF4-FFF2-40B4-BE49-F238E27FC236}">
                  <a16:creationId xmlns:a16="http://schemas.microsoft.com/office/drawing/2014/main" id="{D8B23E61-A864-8693-EC20-44A24C198138}"/>
                </a:ext>
              </a:extLst>
            </p:cNvPr>
            <p:cNvSpPr/>
            <p:nvPr/>
          </p:nvSpPr>
          <p:spPr>
            <a:xfrm rot="-1798898">
              <a:off x="7404420" y="2267151"/>
              <a:ext cx="24191" cy="41957"/>
            </a:xfrm>
            <a:custGeom>
              <a:avLst/>
              <a:gdLst/>
              <a:ahLst/>
              <a:cxnLst/>
              <a:rect l="l" t="t" r="r" b="b"/>
              <a:pathLst>
                <a:path w="64474" h="111823" extrusionOk="0">
                  <a:moveTo>
                    <a:pt x="64474" y="55912"/>
                  </a:moveTo>
                  <a:cubicBezTo>
                    <a:pt x="64474" y="86791"/>
                    <a:pt x="50041" y="111823"/>
                    <a:pt x="32237" y="111823"/>
                  </a:cubicBezTo>
                  <a:cubicBezTo>
                    <a:pt x="14433" y="111823"/>
                    <a:pt x="0" y="86791"/>
                    <a:pt x="0" y="55912"/>
                  </a:cubicBezTo>
                  <a:cubicBezTo>
                    <a:pt x="0" y="25033"/>
                    <a:pt x="14433" y="0"/>
                    <a:pt x="32237" y="0"/>
                  </a:cubicBezTo>
                  <a:cubicBezTo>
                    <a:pt x="50041" y="0"/>
                    <a:pt x="64474" y="25033"/>
                    <a:pt x="64474" y="559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580;p16">
              <a:extLst>
                <a:ext uri="{FF2B5EF4-FFF2-40B4-BE49-F238E27FC236}">
                  <a16:creationId xmlns:a16="http://schemas.microsoft.com/office/drawing/2014/main" id="{7818F662-BDD3-4940-CC5A-CAC05D277B2A}"/>
                </a:ext>
              </a:extLst>
            </p:cNvPr>
            <p:cNvSpPr/>
            <p:nvPr/>
          </p:nvSpPr>
          <p:spPr>
            <a:xfrm>
              <a:off x="7054307" y="2375460"/>
              <a:ext cx="81342" cy="108498"/>
            </a:xfrm>
            <a:custGeom>
              <a:avLst/>
              <a:gdLst/>
              <a:ahLst/>
              <a:cxnLst/>
              <a:rect l="l" t="t" r="r" b="b"/>
              <a:pathLst>
                <a:path w="216911" h="289327" extrusionOk="0">
                  <a:moveTo>
                    <a:pt x="216912" y="195983"/>
                  </a:moveTo>
                  <a:cubicBezTo>
                    <a:pt x="216912" y="129308"/>
                    <a:pt x="170030" y="47678"/>
                    <a:pt x="112307" y="14246"/>
                  </a:cubicBezTo>
                  <a:cubicBezTo>
                    <a:pt x="81496" y="-3566"/>
                    <a:pt x="53919" y="-4042"/>
                    <a:pt x="34805" y="9293"/>
                  </a:cubicBezTo>
                  <a:lnTo>
                    <a:pt x="0" y="29009"/>
                  </a:lnTo>
                  <a:lnTo>
                    <a:pt x="14835" y="34915"/>
                  </a:lnTo>
                  <a:cubicBezTo>
                    <a:pt x="9738" y="47589"/>
                    <a:pt x="7246" y="61163"/>
                    <a:pt x="7512" y="74825"/>
                  </a:cubicBezTo>
                  <a:cubicBezTo>
                    <a:pt x="7512" y="141500"/>
                    <a:pt x="54394" y="223034"/>
                    <a:pt x="112117" y="256562"/>
                  </a:cubicBezTo>
                  <a:cubicBezTo>
                    <a:pt x="121018" y="261857"/>
                    <a:pt x="130623" y="265858"/>
                    <a:pt x="140645" y="268468"/>
                  </a:cubicBezTo>
                  <a:lnTo>
                    <a:pt x="140645" y="289328"/>
                  </a:lnTo>
                  <a:lnTo>
                    <a:pt x="185530" y="263991"/>
                  </a:lnTo>
                  <a:lnTo>
                    <a:pt x="185530" y="263991"/>
                  </a:lnTo>
                  <a:lnTo>
                    <a:pt x="185530" y="263991"/>
                  </a:lnTo>
                  <a:cubicBezTo>
                    <a:pt x="205310" y="252656"/>
                    <a:pt x="216912" y="229225"/>
                    <a:pt x="216912" y="195983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581;p16">
              <a:extLst>
                <a:ext uri="{FF2B5EF4-FFF2-40B4-BE49-F238E27FC236}">
                  <a16:creationId xmlns:a16="http://schemas.microsoft.com/office/drawing/2014/main" id="{8601746A-76FB-8864-38FE-58282C4F7472}"/>
                </a:ext>
              </a:extLst>
            </p:cNvPr>
            <p:cNvSpPr/>
            <p:nvPr/>
          </p:nvSpPr>
          <p:spPr>
            <a:xfrm rot="-1798898">
              <a:off x="7049958" y="2378905"/>
              <a:ext cx="64153" cy="111361"/>
            </a:xfrm>
            <a:custGeom>
              <a:avLst/>
              <a:gdLst/>
              <a:ahLst/>
              <a:cxnLst/>
              <a:rect l="l" t="t" r="r" b="b"/>
              <a:pathLst>
                <a:path w="170980" h="296798" extrusionOk="0">
                  <a:moveTo>
                    <a:pt x="170981" y="148399"/>
                  </a:moveTo>
                  <a:cubicBezTo>
                    <a:pt x="170981" y="230358"/>
                    <a:pt x="132706" y="296799"/>
                    <a:pt x="85491" y="296799"/>
                  </a:cubicBezTo>
                  <a:cubicBezTo>
                    <a:pt x="38276" y="296799"/>
                    <a:pt x="0" y="230358"/>
                    <a:pt x="0" y="148399"/>
                  </a:cubicBezTo>
                  <a:cubicBezTo>
                    <a:pt x="0" y="66441"/>
                    <a:pt x="38276" y="0"/>
                    <a:pt x="85491" y="0"/>
                  </a:cubicBezTo>
                  <a:cubicBezTo>
                    <a:pt x="132706" y="0"/>
                    <a:pt x="170981" y="66441"/>
                    <a:pt x="170981" y="148399"/>
                  </a:cubicBez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582;p16">
              <a:extLst>
                <a:ext uri="{FF2B5EF4-FFF2-40B4-BE49-F238E27FC236}">
                  <a16:creationId xmlns:a16="http://schemas.microsoft.com/office/drawing/2014/main" id="{ABB965F3-BDF6-6F8A-B2AD-D5CB5196B3BD}"/>
                </a:ext>
              </a:extLst>
            </p:cNvPr>
            <p:cNvSpPr/>
            <p:nvPr/>
          </p:nvSpPr>
          <p:spPr>
            <a:xfrm rot="-1798898">
              <a:off x="7061883" y="2407428"/>
              <a:ext cx="9134" cy="15868"/>
            </a:xfrm>
            <a:custGeom>
              <a:avLst/>
              <a:gdLst/>
              <a:ahLst/>
              <a:cxnLst/>
              <a:rect l="l" t="t" r="r" b="b"/>
              <a:pathLst>
                <a:path w="24344" h="42290" extrusionOk="0">
                  <a:moveTo>
                    <a:pt x="24344" y="21145"/>
                  </a:moveTo>
                  <a:cubicBezTo>
                    <a:pt x="24344" y="32824"/>
                    <a:pt x="18894" y="42291"/>
                    <a:pt x="12172" y="42291"/>
                  </a:cubicBezTo>
                  <a:cubicBezTo>
                    <a:pt x="5449" y="42291"/>
                    <a:pt x="0" y="32824"/>
                    <a:pt x="0" y="21145"/>
                  </a:cubicBezTo>
                  <a:cubicBezTo>
                    <a:pt x="0" y="9467"/>
                    <a:pt x="5450" y="0"/>
                    <a:pt x="12172" y="0"/>
                  </a:cubicBezTo>
                  <a:cubicBezTo>
                    <a:pt x="18895" y="0"/>
                    <a:pt x="24344" y="9467"/>
                    <a:pt x="24344" y="2114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583;p16">
              <a:extLst>
                <a:ext uri="{FF2B5EF4-FFF2-40B4-BE49-F238E27FC236}">
                  <a16:creationId xmlns:a16="http://schemas.microsoft.com/office/drawing/2014/main" id="{E7B49557-C233-462D-CACB-48A98C97B607}"/>
                </a:ext>
              </a:extLst>
            </p:cNvPr>
            <p:cNvSpPr/>
            <p:nvPr/>
          </p:nvSpPr>
          <p:spPr>
            <a:xfrm rot="-1798898">
              <a:off x="7092283" y="2424967"/>
              <a:ext cx="9134" cy="15868"/>
            </a:xfrm>
            <a:custGeom>
              <a:avLst/>
              <a:gdLst/>
              <a:ahLst/>
              <a:cxnLst/>
              <a:rect l="l" t="t" r="r" b="b"/>
              <a:pathLst>
                <a:path w="24344" h="42290" extrusionOk="0">
                  <a:moveTo>
                    <a:pt x="24344" y="21145"/>
                  </a:moveTo>
                  <a:cubicBezTo>
                    <a:pt x="24344" y="32824"/>
                    <a:pt x="18894" y="42291"/>
                    <a:pt x="12172" y="42291"/>
                  </a:cubicBezTo>
                  <a:cubicBezTo>
                    <a:pt x="5449" y="42291"/>
                    <a:pt x="0" y="32824"/>
                    <a:pt x="0" y="21145"/>
                  </a:cubicBezTo>
                  <a:cubicBezTo>
                    <a:pt x="0" y="9467"/>
                    <a:pt x="5450" y="0"/>
                    <a:pt x="12172" y="0"/>
                  </a:cubicBezTo>
                  <a:cubicBezTo>
                    <a:pt x="18895" y="0"/>
                    <a:pt x="24344" y="9467"/>
                    <a:pt x="24344" y="2114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584;p16">
              <a:extLst>
                <a:ext uri="{FF2B5EF4-FFF2-40B4-BE49-F238E27FC236}">
                  <a16:creationId xmlns:a16="http://schemas.microsoft.com/office/drawing/2014/main" id="{79F9F08D-BBE9-E276-C966-377923FD866E}"/>
                </a:ext>
              </a:extLst>
            </p:cNvPr>
            <p:cNvSpPr/>
            <p:nvPr/>
          </p:nvSpPr>
          <p:spPr>
            <a:xfrm>
              <a:off x="7066445" y="2439547"/>
              <a:ext cx="31881" cy="22328"/>
            </a:xfrm>
            <a:custGeom>
              <a:avLst/>
              <a:gdLst/>
              <a:ahLst/>
              <a:cxnLst/>
              <a:rect l="l" t="t" r="r" b="b"/>
              <a:pathLst>
                <a:path w="85015" h="59542" extrusionOk="0">
                  <a:moveTo>
                    <a:pt x="0" y="0"/>
                  </a:moveTo>
                  <a:cubicBezTo>
                    <a:pt x="0" y="0"/>
                    <a:pt x="13694" y="37528"/>
                    <a:pt x="41272" y="53435"/>
                  </a:cubicBezTo>
                  <a:cubicBezTo>
                    <a:pt x="68849" y="69342"/>
                    <a:pt x="85015" y="49149"/>
                    <a:pt x="85015" y="49149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585;p16">
              <a:extLst>
                <a:ext uri="{FF2B5EF4-FFF2-40B4-BE49-F238E27FC236}">
                  <a16:creationId xmlns:a16="http://schemas.microsoft.com/office/drawing/2014/main" id="{1DE46CEF-E8D8-28B4-8881-A6767AA177C3}"/>
                </a:ext>
              </a:extLst>
            </p:cNvPr>
            <p:cNvSpPr/>
            <p:nvPr/>
          </p:nvSpPr>
          <p:spPr>
            <a:xfrm>
              <a:off x="7016984" y="2605070"/>
              <a:ext cx="22181" cy="70080"/>
            </a:xfrm>
            <a:custGeom>
              <a:avLst/>
              <a:gdLst/>
              <a:ahLst/>
              <a:cxnLst/>
              <a:rect l="l" t="t" r="r" b="b"/>
              <a:pathLst>
                <a:path w="59149" h="186880" extrusionOk="0">
                  <a:moveTo>
                    <a:pt x="0" y="152591"/>
                  </a:moveTo>
                  <a:lnTo>
                    <a:pt x="59149" y="186881"/>
                  </a:lnTo>
                  <a:lnTo>
                    <a:pt x="59149" y="34195"/>
                  </a:lnTo>
                  <a:lnTo>
                    <a:pt x="0" y="0"/>
                  </a:lnTo>
                  <a:lnTo>
                    <a:pt x="0" y="152591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586;p16">
              <a:extLst>
                <a:ext uri="{FF2B5EF4-FFF2-40B4-BE49-F238E27FC236}">
                  <a16:creationId xmlns:a16="http://schemas.microsoft.com/office/drawing/2014/main" id="{5A3FBF95-3A60-7AC8-8069-16EC3F0C086A}"/>
                </a:ext>
              </a:extLst>
            </p:cNvPr>
            <p:cNvSpPr/>
            <p:nvPr/>
          </p:nvSpPr>
          <p:spPr>
            <a:xfrm>
              <a:off x="7016984" y="2594731"/>
              <a:ext cx="41045" cy="23253"/>
            </a:xfrm>
            <a:custGeom>
              <a:avLst/>
              <a:gdLst/>
              <a:ahLst/>
              <a:cxnLst/>
              <a:rect l="l" t="t" r="r" b="b"/>
              <a:pathLst>
                <a:path w="109454" h="62007" extrusionOk="0">
                  <a:moveTo>
                    <a:pt x="59149" y="62008"/>
                  </a:moveTo>
                  <a:lnTo>
                    <a:pt x="0" y="27718"/>
                  </a:lnTo>
                  <a:lnTo>
                    <a:pt x="47928" y="0"/>
                  </a:lnTo>
                  <a:lnTo>
                    <a:pt x="109455" y="34480"/>
                  </a:lnTo>
                  <a:lnTo>
                    <a:pt x="59149" y="6200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587;p16">
              <a:extLst>
                <a:ext uri="{FF2B5EF4-FFF2-40B4-BE49-F238E27FC236}">
                  <a16:creationId xmlns:a16="http://schemas.microsoft.com/office/drawing/2014/main" id="{8603E40B-415D-A00B-6017-F1B0DD7265E2}"/>
                </a:ext>
              </a:extLst>
            </p:cNvPr>
            <p:cNvSpPr/>
            <p:nvPr/>
          </p:nvSpPr>
          <p:spPr>
            <a:xfrm>
              <a:off x="7057740" y="2595705"/>
              <a:ext cx="65605" cy="105819"/>
            </a:xfrm>
            <a:custGeom>
              <a:avLst/>
              <a:gdLst/>
              <a:ahLst/>
              <a:cxnLst/>
              <a:rect l="l" t="t" r="r" b="b"/>
              <a:pathLst>
                <a:path w="174947" h="282184" extrusionOk="0">
                  <a:moveTo>
                    <a:pt x="174880" y="168275"/>
                  </a:moveTo>
                  <a:cubicBezTo>
                    <a:pt x="174376" y="153645"/>
                    <a:pt x="166502" y="140272"/>
                    <a:pt x="153959" y="132747"/>
                  </a:cubicBezTo>
                  <a:lnTo>
                    <a:pt x="84635" y="92646"/>
                  </a:lnTo>
                  <a:lnTo>
                    <a:pt x="95666" y="40545"/>
                  </a:lnTo>
                  <a:lnTo>
                    <a:pt x="95666" y="36639"/>
                  </a:lnTo>
                  <a:cubicBezTo>
                    <a:pt x="95704" y="31096"/>
                    <a:pt x="94933" y="25581"/>
                    <a:pt x="93383" y="20256"/>
                  </a:cubicBezTo>
                  <a:cubicBezTo>
                    <a:pt x="91291" y="13398"/>
                    <a:pt x="83874" y="-2889"/>
                    <a:pt x="79119" y="445"/>
                  </a:cubicBezTo>
                  <a:lnTo>
                    <a:pt x="6562" y="42450"/>
                  </a:lnTo>
                  <a:cubicBezTo>
                    <a:pt x="2187" y="43688"/>
                    <a:pt x="0" y="48736"/>
                    <a:pt x="0" y="56356"/>
                  </a:cubicBezTo>
                  <a:lnTo>
                    <a:pt x="0" y="184087"/>
                  </a:lnTo>
                  <a:cubicBezTo>
                    <a:pt x="903" y="199546"/>
                    <a:pt x="9053" y="213671"/>
                    <a:pt x="21967" y="222187"/>
                  </a:cubicBezTo>
                  <a:lnTo>
                    <a:pt x="120961" y="279337"/>
                  </a:lnTo>
                  <a:cubicBezTo>
                    <a:pt x="129710" y="284385"/>
                    <a:pt x="137412" y="282480"/>
                    <a:pt x="140741" y="275527"/>
                  </a:cubicBezTo>
                  <a:lnTo>
                    <a:pt x="173739" y="204280"/>
                  </a:lnTo>
                  <a:cubicBezTo>
                    <a:pt x="174728" y="201632"/>
                    <a:pt x="175118" y="198803"/>
                    <a:pt x="174880" y="19599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588;p16">
              <a:extLst>
                <a:ext uri="{FF2B5EF4-FFF2-40B4-BE49-F238E27FC236}">
                  <a16:creationId xmlns:a16="http://schemas.microsoft.com/office/drawing/2014/main" id="{49EA9974-F048-2CAA-06CB-8408A493D163}"/>
                </a:ext>
              </a:extLst>
            </p:cNvPr>
            <p:cNvSpPr/>
            <p:nvPr/>
          </p:nvSpPr>
          <p:spPr>
            <a:xfrm>
              <a:off x="7095932" y="2684289"/>
              <a:ext cx="13087" cy="23860"/>
            </a:xfrm>
            <a:custGeom>
              <a:avLst/>
              <a:gdLst/>
              <a:ahLst/>
              <a:cxnLst/>
              <a:rect l="l" t="t" r="r" b="b"/>
              <a:pathLst>
                <a:path w="34899" h="63627" extrusionOk="0">
                  <a:moveTo>
                    <a:pt x="0" y="63627"/>
                  </a:moveTo>
                  <a:lnTo>
                    <a:pt x="34900" y="43148"/>
                  </a:lnTo>
                  <a:lnTo>
                    <a:pt x="3138" y="0"/>
                  </a:lnTo>
                  <a:lnTo>
                    <a:pt x="0" y="63627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589;p16">
              <a:extLst>
                <a:ext uri="{FF2B5EF4-FFF2-40B4-BE49-F238E27FC236}">
                  <a16:creationId xmlns:a16="http://schemas.microsoft.com/office/drawing/2014/main" id="{D375A691-0D54-A691-41DF-151D691484AD}"/>
                </a:ext>
              </a:extLst>
            </p:cNvPr>
            <p:cNvSpPr/>
            <p:nvPr/>
          </p:nvSpPr>
          <p:spPr>
            <a:xfrm>
              <a:off x="7045282" y="2602986"/>
              <a:ext cx="65605" cy="105693"/>
            </a:xfrm>
            <a:custGeom>
              <a:avLst/>
              <a:gdLst/>
              <a:ahLst/>
              <a:cxnLst/>
              <a:rect l="l" t="t" r="r" b="b"/>
              <a:pathLst>
                <a:path w="174947" h="281849" extrusionOk="0">
                  <a:moveTo>
                    <a:pt x="174880" y="168254"/>
                  </a:moveTo>
                  <a:cubicBezTo>
                    <a:pt x="174319" y="153642"/>
                    <a:pt x="166464" y="140288"/>
                    <a:pt x="153959" y="132725"/>
                  </a:cubicBezTo>
                  <a:lnTo>
                    <a:pt x="84635" y="92720"/>
                  </a:lnTo>
                  <a:lnTo>
                    <a:pt x="95666" y="40523"/>
                  </a:lnTo>
                  <a:lnTo>
                    <a:pt x="95666" y="36713"/>
                  </a:lnTo>
                  <a:cubicBezTo>
                    <a:pt x="95704" y="31141"/>
                    <a:pt x="94933" y="25588"/>
                    <a:pt x="93383" y="20235"/>
                  </a:cubicBezTo>
                  <a:cubicBezTo>
                    <a:pt x="91291" y="13377"/>
                    <a:pt x="83874" y="-2815"/>
                    <a:pt x="79119" y="423"/>
                  </a:cubicBezTo>
                  <a:lnTo>
                    <a:pt x="6562" y="42429"/>
                  </a:lnTo>
                  <a:cubicBezTo>
                    <a:pt x="2187" y="43667"/>
                    <a:pt x="0" y="48810"/>
                    <a:pt x="0" y="56430"/>
                  </a:cubicBezTo>
                  <a:lnTo>
                    <a:pt x="0" y="183684"/>
                  </a:lnTo>
                  <a:cubicBezTo>
                    <a:pt x="875" y="199153"/>
                    <a:pt x="9025" y="213288"/>
                    <a:pt x="21967" y="221784"/>
                  </a:cubicBezTo>
                  <a:lnTo>
                    <a:pt x="120961" y="278934"/>
                  </a:lnTo>
                  <a:cubicBezTo>
                    <a:pt x="129710" y="284078"/>
                    <a:pt x="137412" y="282173"/>
                    <a:pt x="140741" y="275124"/>
                  </a:cubicBezTo>
                  <a:lnTo>
                    <a:pt x="173739" y="203877"/>
                  </a:lnTo>
                  <a:cubicBezTo>
                    <a:pt x="174728" y="201229"/>
                    <a:pt x="175118" y="198400"/>
                    <a:pt x="174880" y="195590"/>
                  </a:cubicBezTo>
                  <a:close/>
                </a:path>
              </a:pathLst>
            </a:custGeom>
            <a:solidFill>
              <a:srgbClr val="EFBD9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p24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j-lt"/>
              </a:rPr>
              <a:t>CONCLUSION</a:t>
            </a:r>
            <a:endParaRPr dirty="0">
              <a:latin typeface="+mj-lt"/>
            </a:endParaRPr>
          </a:p>
        </p:txBody>
      </p:sp>
      <p:sp>
        <p:nvSpPr>
          <p:cNvPr id="1046" name="Google Shape;1046;p2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1047" name="Google Shape;1047;p24"/>
          <p:cNvGrpSpPr/>
          <p:nvPr/>
        </p:nvGrpSpPr>
        <p:grpSpPr>
          <a:xfrm>
            <a:off x="5166020" y="909135"/>
            <a:ext cx="3495801" cy="3628765"/>
            <a:chOff x="2012475" y="393272"/>
            <a:chExt cx="4440240" cy="4609126"/>
          </a:xfrm>
        </p:grpSpPr>
        <p:sp>
          <p:nvSpPr>
            <p:cNvPr id="1048" name="Google Shape;1048;p24"/>
            <p:cNvSpPr/>
            <p:nvPr/>
          </p:nvSpPr>
          <p:spPr>
            <a:xfrm>
              <a:off x="4172687" y="3422228"/>
              <a:ext cx="1096154" cy="631831"/>
            </a:xfrm>
            <a:custGeom>
              <a:avLst/>
              <a:gdLst/>
              <a:ahLst/>
              <a:cxnLst/>
              <a:rect l="l" t="t" r="r" b="b"/>
              <a:pathLst>
                <a:path w="1096154" h="631831" extrusionOk="0">
                  <a:moveTo>
                    <a:pt x="581029" y="616328"/>
                  </a:moveTo>
                  <a:lnTo>
                    <a:pt x="26975" y="296853"/>
                  </a:lnTo>
                  <a:cubicBezTo>
                    <a:pt x="-13002" y="273849"/>
                    <a:pt x="-7957" y="233547"/>
                    <a:pt x="38206" y="207027"/>
                  </a:cubicBezTo>
                  <a:lnTo>
                    <a:pt x="397137" y="0"/>
                  </a:lnTo>
                  <a:lnTo>
                    <a:pt x="1096154" y="402457"/>
                  </a:lnTo>
                  <a:lnTo>
                    <a:pt x="737223" y="609484"/>
                  </a:lnTo>
                  <a:cubicBezTo>
                    <a:pt x="691155" y="636479"/>
                    <a:pt x="621386" y="639331"/>
                    <a:pt x="581029" y="61632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" name="Google Shape;1049;p24"/>
            <p:cNvSpPr/>
            <p:nvPr/>
          </p:nvSpPr>
          <p:spPr>
            <a:xfrm>
              <a:off x="4213521" y="3398464"/>
              <a:ext cx="1096058" cy="631866"/>
            </a:xfrm>
            <a:custGeom>
              <a:avLst/>
              <a:gdLst/>
              <a:ahLst/>
              <a:cxnLst/>
              <a:rect l="l" t="t" r="r" b="b"/>
              <a:pathLst>
                <a:path w="1096058" h="631866" extrusionOk="0">
                  <a:moveTo>
                    <a:pt x="581029" y="616328"/>
                  </a:moveTo>
                  <a:lnTo>
                    <a:pt x="26975" y="296853"/>
                  </a:lnTo>
                  <a:cubicBezTo>
                    <a:pt x="-13002" y="273849"/>
                    <a:pt x="-7957" y="233547"/>
                    <a:pt x="38206" y="207027"/>
                  </a:cubicBezTo>
                  <a:lnTo>
                    <a:pt x="397423" y="0"/>
                  </a:lnTo>
                  <a:lnTo>
                    <a:pt x="1096059" y="402837"/>
                  </a:lnTo>
                  <a:lnTo>
                    <a:pt x="737128" y="609864"/>
                  </a:lnTo>
                  <a:cubicBezTo>
                    <a:pt x="690774" y="636479"/>
                    <a:pt x="621005" y="639331"/>
                    <a:pt x="581029" y="616328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0" name="Google Shape;1050;p24"/>
            <p:cNvSpPr/>
            <p:nvPr/>
          </p:nvSpPr>
          <p:spPr>
            <a:xfrm>
              <a:off x="5277122" y="3780200"/>
              <a:ext cx="32266" cy="21196"/>
            </a:xfrm>
            <a:custGeom>
              <a:avLst/>
              <a:gdLst/>
              <a:ahLst/>
              <a:cxnLst/>
              <a:rect l="l" t="t" r="r" b="b"/>
              <a:pathLst>
                <a:path w="32266" h="21196" extrusionOk="0">
                  <a:moveTo>
                    <a:pt x="32267" y="21197"/>
                  </a:moveTo>
                  <a:lnTo>
                    <a:pt x="32267" y="0"/>
                  </a:lnTo>
                  <a:lnTo>
                    <a:pt x="0" y="18630"/>
                  </a:lnTo>
                  <a:lnTo>
                    <a:pt x="32267" y="2119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1" name="Google Shape;1051;p24"/>
            <p:cNvSpPr/>
            <p:nvPr/>
          </p:nvSpPr>
          <p:spPr>
            <a:xfrm>
              <a:off x="4213559" y="3635813"/>
              <a:ext cx="33123" cy="21387"/>
            </a:xfrm>
            <a:custGeom>
              <a:avLst/>
              <a:gdLst/>
              <a:ahLst/>
              <a:cxnLst/>
              <a:rect l="l" t="t" r="r" b="b"/>
              <a:pathLst>
                <a:path w="33123" h="21387" extrusionOk="0">
                  <a:moveTo>
                    <a:pt x="0" y="21387"/>
                  </a:moveTo>
                  <a:lnTo>
                    <a:pt x="0" y="0"/>
                  </a:lnTo>
                  <a:lnTo>
                    <a:pt x="33123" y="13688"/>
                  </a:lnTo>
                  <a:lnTo>
                    <a:pt x="0" y="2138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2" name="Google Shape;1052;p24"/>
            <p:cNvSpPr/>
            <p:nvPr/>
          </p:nvSpPr>
          <p:spPr>
            <a:xfrm>
              <a:off x="4213521" y="3377363"/>
              <a:ext cx="1096058" cy="631809"/>
            </a:xfrm>
            <a:custGeom>
              <a:avLst/>
              <a:gdLst/>
              <a:ahLst/>
              <a:cxnLst/>
              <a:rect l="l" t="t" r="r" b="b"/>
              <a:pathLst>
                <a:path w="1096058" h="631809" extrusionOk="0">
                  <a:moveTo>
                    <a:pt x="581029" y="616232"/>
                  </a:moveTo>
                  <a:lnTo>
                    <a:pt x="26975" y="296853"/>
                  </a:lnTo>
                  <a:cubicBezTo>
                    <a:pt x="-13002" y="273754"/>
                    <a:pt x="-7957" y="233547"/>
                    <a:pt x="38206" y="206932"/>
                  </a:cubicBezTo>
                  <a:lnTo>
                    <a:pt x="397423" y="0"/>
                  </a:lnTo>
                  <a:lnTo>
                    <a:pt x="1096059" y="402837"/>
                  </a:lnTo>
                  <a:lnTo>
                    <a:pt x="737128" y="609769"/>
                  </a:lnTo>
                  <a:cubicBezTo>
                    <a:pt x="690774" y="636384"/>
                    <a:pt x="621005" y="639331"/>
                    <a:pt x="581029" y="616232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3" name="Google Shape;1053;p24"/>
            <p:cNvSpPr/>
            <p:nvPr/>
          </p:nvSpPr>
          <p:spPr>
            <a:xfrm>
              <a:off x="4526041" y="3091821"/>
              <a:ext cx="783348" cy="688378"/>
            </a:xfrm>
            <a:custGeom>
              <a:avLst/>
              <a:gdLst/>
              <a:ahLst/>
              <a:cxnLst/>
              <a:rect l="l" t="t" r="r" b="b"/>
              <a:pathLst>
                <a:path w="783348" h="688378" extrusionOk="0">
                  <a:moveTo>
                    <a:pt x="86521" y="286492"/>
                  </a:moveTo>
                  <a:lnTo>
                    <a:pt x="0" y="0"/>
                  </a:lnTo>
                  <a:lnTo>
                    <a:pt x="706346" y="404548"/>
                  </a:lnTo>
                  <a:lnTo>
                    <a:pt x="783348" y="688378"/>
                  </a:lnTo>
                  <a:lnTo>
                    <a:pt x="86521" y="286492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4" name="Google Shape;1054;p24"/>
            <p:cNvSpPr/>
            <p:nvPr/>
          </p:nvSpPr>
          <p:spPr>
            <a:xfrm>
              <a:off x="5278931" y="3755961"/>
              <a:ext cx="30363" cy="36025"/>
            </a:xfrm>
            <a:custGeom>
              <a:avLst/>
              <a:gdLst/>
              <a:ahLst/>
              <a:cxnLst/>
              <a:rect l="l" t="t" r="r" b="b"/>
              <a:pathLst>
                <a:path w="30363" h="36025" extrusionOk="0">
                  <a:moveTo>
                    <a:pt x="9899" y="36025"/>
                  </a:moveTo>
                  <a:lnTo>
                    <a:pt x="30363" y="24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5" name="Google Shape;1055;p24"/>
            <p:cNvSpPr/>
            <p:nvPr/>
          </p:nvSpPr>
          <p:spPr>
            <a:xfrm>
              <a:off x="4503768" y="3102562"/>
              <a:ext cx="785061" cy="689423"/>
            </a:xfrm>
            <a:custGeom>
              <a:avLst/>
              <a:gdLst/>
              <a:ahLst/>
              <a:cxnLst/>
              <a:rect l="l" t="t" r="r" b="b"/>
              <a:pathLst>
                <a:path w="785061" h="689423" extrusionOk="0">
                  <a:moveTo>
                    <a:pt x="86425" y="286492"/>
                  </a:moveTo>
                  <a:lnTo>
                    <a:pt x="0" y="0"/>
                  </a:lnTo>
                  <a:lnTo>
                    <a:pt x="706346" y="404643"/>
                  </a:lnTo>
                  <a:lnTo>
                    <a:pt x="785061" y="689424"/>
                  </a:lnTo>
                  <a:lnTo>
                    <a:pt x="86425" y="286492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6" name="Google Shape;1056;p24"/>
            <p:cNvSpPr/>
            <p:nvPr/>
          </p:nvSpPr>
          <p:spPr>
            <a:xfrm>
              <a:off x="3580122" y="393272"/>
              <a:ext cx="2872593" cy="3889928"/>
            </a:xfrm>
            <a:custGeom>
              <a:avLst/>
              <a:gdLst/>
              <a:ahLst/>
              <a:cxnLst/>
              <a:rect l="l" t="t" r="r" b="b"/>
              <a:pathLst>
                <a:path w="2872593" h="3889928" extrusionOk="0">
                  <a:moveTo>
                    <a:pt x="2803111" y="3881586"/>
                  </a:moveTo>
                  <a:lnTo>
                    <a:pt x="69483" y="2305217"/>
                  </a:lnTo>
                  <a:cubicBezTo>
                    <a:pt x="31410" y="2283165"/>
                    <a:pt x="0" y="2223756"/>
                    <a:pt x="0" y="2172713"/>
                  </a:cubicBezTo>
                  <a:lnTo>
                    <a:pt x="0" y="60716"/>
                  </a:lnTo>
                  <a:cubicBezTo>
                    <a:pt x="0" y="9673"/>
                    <a:pt x="31125" y="-13806"/>
                    <a:pt x="69483" y="8342"/>
                  </a:cubicBezTo>
                  <a:lnTo>
                    <a:pt x="2803111" y="1584711"/>
                  </a:lnTo>
                  <a:cubicBezTo>
                    <a:pt x="2841183" y="1606763"/>
                    <a:pt x="2872593" y="1666077"/>
                    <a:pt x="2872593" y="1717121"/>
                  </a:cubicBezTo>
                  <a:lnTo>
                    <a:pt x="2872593" y="3829212"/>
                  </a:lnTo>
                  <a:cubicBezTo>
                    <a:pt x="2872593" y="3880256"/>
                    <a:pt x="2841469" y="3903734"/>
                    <a:pt x="2803111" y="3881586"/>
                  </a:cubicBez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7" name="Google Shape;1057;p24"/>
            <p:cNvSpPr/>
            <p:nvPr/>
          </p:nvSpPr>
          <p:spPr>
            <a:xfrm>
              <a:off x="6397319" y="4189501"/>
              <a:ext cx="30267" cy="107125"/>
            </a:xfrm>
            <a:custGeom>
              <a:avLst/>
              <a:gdLst/>
              <a:ahLst/>
              <a:cxnLst/>
              <a:rect l="l" t="t" r="r" b="b"/>
              <a:pathLst>
                <a:path w="30267" h="107125" extrusionOk="0">
                  <a:moveTo>
                    <a:pt x="0" y="107125"/>
                  </a:moveTo>
                  <a:lnTo>
                    <a:pt x="30268" y="89731"/>
                  </a:lnTo>
                  <a:lnTo>
                    <a:pt x="17228" y="0"/>
                  </a:lnTo>
                  <a:lnTo>
                    <a:pt x="0" y="107125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8" name="Google Shape;1058;p24"/>
            <p:cNvSpPr/>
            <p:nvPr/>
          </p:nvSpPr>
          <p:spPr>
            <a:xfrm>
              <a:off x="3574887" y="397432"/>
              <a:ext cx="72623" cy="31086"/>
            </a:xfrm>
            <a:custGeom>
              <a:avLst/>
              <a:gdLst/>
              <a:ahLst/>
              <a:cxnLst/>
              <a:rect l="l" t="t" r="r" b="b"/>
              <a:pathLst>
                <a:path w="72623" h="31086" extrusionOk="0">
                  <a:moveTo>
                    <a:pt x="0" y="17110"/>
                  </a:moveTo>
                  <a:lnTo>
                    <a:pt x="29792" y="0"/>
                  </a:lnTo>
                  <a:lnTo>
                    <a:pt x="72624" y="24334"/>
                  </a:lnTo>
                  <a:cubicBezTo>
                    <a:pt x="72624" y="24334"/>
                    <a:pt x="27032" y="31273"/>
                    <a:pt x="25890" y="31083"/>
                  </a:cubicBezTo>
                  <a:cubicBezTo>
                    <a:pt x="24747" y="30892"/>
                    <a:pt x="0" y="17110"/>
                    <a:pt x="0" y="171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9" name="Google Shape;1059;p24"/>
            <p:cNvSpPr/>
            <p:nvPr/>
          </p:nvSpPr>
          <p:spPr>
            <a:xfrm>
              <a:off x="3554709" y="407720"/>
              <a:ext cx="2872878" cy="3889928"/>
            </a:xfrm>
            <a:custGeom>
              <a:avLst/>
              <a:gdLst/>
              <a:ahLst/>
              <a:cxnLst/>
              <a:rect l="l" t="t" r="r" b="b"/>
              <a:pathLst>
                <a:path w="2872878" h="3889928" extrusionOk="0">
                  <a:moveTo>
                    <a:pt x="2803491" y="3881587"/>
                  </a:moveTo>
                  <a:lnTo>
                    <a:pt x="69388" y="2304837"/>
                  </a:lnTo>
                  <a:cubicBezTo>
                    <a:pt x="31315" y="2282785"/>
                    <a:pt x="0" y="2223471"/>
                    <a:pt x="0" y="2172332"/>
                  </a:cubicBezTo>
                  <a:lnTo>
                    <a:pt x="0" y="60716"/>
                  </a:lnTo>
                  <a:cubicBezTo>
                    <a:pt x="0" y="9673"/>
                    <a:pt x="31125" y="-13806"/>
                    <a:pt x="69388" y="8342"/>
                  </a:cubicBezTo>
                  <a:lnTo>
                    <a:pt x="2803491" y="1584711"/>
                  </a:lnTo>
                  <a:cubicBezTo>
                    <a:pt x="2841564" y="1606763"/>
                    <a:pt x="2872879" y="1666077"/>
                    <a:pt x="2872879" y="1717216"/>
                  </a:cubicBezTo>
                  <a:lnTo>
                    <a:pt x="2872879" y="3829212"/>
                  </a:lnTo>
                  <a:cubicBezTo>
                    <a:pt x="2872879" y="3880256"/>
                    <a:pt x="2841850" y="3903734"/>
                    <a:pt x="2803491" y="3881587"/>
                  </a:cubicBez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0" name="Google Shape;1060;p24"/>
            <p:cNvSpPr/>
            <p:nvPr/>
          </p:nvSpPr>
          <p:spPr>
            <a:xfrm>
              <a:off x="3549854" y="410477"/>
              <a:ext cx="2872973" cy="3889886"/>
            </a:xfrm>
            <a:custGeom>
              <a:avLst/>
              <a:gdLst/>
              <a:ahLst/>
              <a:cxnLst/>
              <a:rect l="l" t="t" r="r" b="b"/>
              <a:pathLst>
                <a:path w="2872973" h="3889886" extrusionOk="0">
                  <a:moveTo>
                    <a:pt x="2803491" y="3881587"/>
                  </a:moveTo>
                  <a:lnTo>
                    <a:pt x="69483" y="2305217"/>
                  </a:lnTo>
                  <a:cubicBezTo>
                    <a:pt x="31410" y="2283070"/>
                    <a:pt x="0" y="2223756"/>
                    <a:pt x="0" y="2172713"/>
                  </a:cubicBezTo>
                  <a:lnTo>
                    <a:pt x="0" y="60716"/>
                  </a:lnTo>
                  <a:cubicBezTo>
                    <a:pt x="0" y="9673"/>
                    <a:pt x="31124" y="-13806"/>
                    <a:pt x="69483" y="8342"/>
                  </a:cubicBezTo>
                  <a:lnTo>
                    <a:pt x="2803491" y="1584711"/>
                  </a:lnTo>
                  <a:cubicBezTo>
                    <a:pt x="2841564" y="1606764"/>
                    <a:pt x="2872974" y="1666077"/>
                    <a:pt x="2872974" y="1717121"/>
                  </a:cubicBezTo>
                  <a:lnTo>
                    <a:pt x="2872974" y="3829212"/>
                  </a:lnTo>
                  <a:cubicBezTo>
                    <a:pt x="2872974" y="3879971"/>
                    <a:pt x="2841849" y="3903734"/>
                    <a:pt x="2803491" y="3881587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1" name="Google Shape;1061;p24"/>
            <p:cNvSpPr/>
            <p:nvPr/>
          </p:nvSpPr>
          <p:spPr>
            <a:xfrm>
              <a:off x="3584596" y="456003"/>
              <a:ext cx="2802063" cy="3707642"/>
            </a:xfrm>
            <a:custGeom>
              <a:avLst/>
              <a:gdLst/>
              <a:ahLst/>
              <a:cxnLst/>
              <a:rect l="l" t="t" r="r" b="b"/>
              <a:pathLst>
                <a:path w="2802063" h="3707642" extrusionOk="0">
                  <a:moveTo>
                    <a:pt x="2800636" y="3707643"/>
                  </a:moveTo>
                  <a:lnTo>
                    <a:pt x="0" y="2092872"/>
                  </a:lnTo>
                  <a:lnTo>
                    <a:pt x="1428" y="23650"/>
                  </a:lnTo>
                  <a:cubicBezTo>
                    <a:pt x="1428" y="2453"/>
                    <a:pt x="16371" y="-6102"/>
                    <a:pt x="34742" y="4639"/>
                  </a:cubicBezTo>
                  <a:lnTo>
                    <a:pt x="2768750" y="1580818"/>
                  </a:lnTo>
                  <a:cubicBezTo>
                    <a:pt x="2788395" y="1593631"/>
                    <a:pt x="2800769" y="1615018"/>
                    <a:pt x="2802063" y="16384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2" name="Google Shape;1062;p24"/>
            <p:cNvSpPr/>
            <p:nvPr/>
          </p:nvSpPr>
          <p:spPr>
            <a:xfrm>
              <a:off x="3711283" y="669187"/>
              <a:ext cx="283071" cy="477189"/>
            </a:xfrm>
            <a:custGeom>
              <a:avLst/>
              <a:gdLst/>
              <a:ahLst/>
              <a:cxnLst/>
              <a:rect l="l" t="t" r="r" b="b"/>
              <a:pathLst>
                <a:path w="283071" h="477189" extrusionOk="0">
                  <a:moveTo>
                    <a:pt x="268604" y="475462"/>
                  </a:moveTo>
                  <a:lnTo>
                    <a:pt x="14468" y="328699"/>
                  </a:lnTo>
                  <a:cubicBezTo>
                    <a:pt x="5540" y="322277"/>
                    <a:pt x="181" y="312023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8604" y="148572"/>
                  </a:lnTo>
                  <a:cubicBezTo>
                    <a:pt x="277551" y="154933"/>
                    <a:pt x="282919" y="165172"/>
                    <a:pt x="283071" y="176138"/>
                  </a:cubicBezTo>
                  <a:lnTo>
                    <a:pt x="283071" y="464531"/>
                  </a:lnTo>
                  <a:cubicBezTo>
                    <a:pt x="283071" y="474986"/>
                    <a:pt x="276599" y="480119"/>
                    <a:pt x="268604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3" name="Google Shape;1063;p24"/>
            <p:cNvSpPr/>
            <p:nvPr/>
          </p:nvSpPr>
          <p:spPr>
            <a:xfrm>
              <a:off x="4063456" y="872696"/>
              <a:ext cx="283832" cy="477419"/>
            </a:xfrm>
            <a:custGeom>
              <a:avLst/>
              <a:gdLst/>
              <a:ahLst/>
              <a:cxnLst/>
              <a:rect l="l" t="t" r="r" b="b"/>
              <a:pathLst>
                <a:path w="283832" h="477419" extrusionOk="0">
                  <a:moveTo>
                    <a:pt x="269365" y="475462"/>
                  </a:moveTo>
                  <a:lnTo>
                    <a:pt x="14468" y="328509"/>
                  </a:lnTo>
                  <a:cubicBezTo>
                    <a:pt x="5540" y="322087"/>
                    <a:pt x="181" y="311833"/>
                    <a:pt x="0" y="30084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9080" y="148572"/>
                  </a:lnTo>
                  <a:cubicBezTo>
                    <a:pt x="278217" y="154931"/>
                    <a:pt x="283709" y="165305"/>
                    <a:pt x="283833" y="176423"/>
                  </a:cubicBezTo>
                  <a:lnTo>
                    <a:pt x="283833" y="464531"/>
                  </a:lnTo>
                  <a:cubicBezTo>
                    <a:pt x="283833" y="475177"/>
                    <a:pt x="277360" y="480595"/>
                    <a:pt x="269365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4" name="Google Shape;1064;p24"/>
            <p:cNvSpPr/>
            <p:nvPr/>
          </p:nvSpPr>
          <p:spPr>
            <a:xfrm>
              <a:off x="4408015" y="1071223"/>
              <a:ext cx="284023" cy="477216"/>
            </a:xfrm>
            <a:custGeom>
              <a:avLst/>
              <a:gdLst/>
              <a:ahLst/>
              <a:cxnLst/>
              <a:rect l="l" t="t" r="r" b="b"/>
              <a:pathLst>
                <a:path w="284023" h="477216" extrusionOk="0">
                  <a:moveTo>
                    <a:pt x="269556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556" y="148993"/>
                  </a:lnTo>
                  <a:cubicBezTo>
                    <a:pt x="278503" y="155354"/>
                    <a:pt x="283871" y="165592"/>
                    <a:pt x="284023" y="176559"/>
                  </a:cubicBezTo>
                  <a:lnTo>
                    <a:pt x="284023" y="464571"/>
                  </a:lnTo>
                  <a:cubicBezTo>
                    <a:pt x="283547" y="475217"/>
                    <a:pt x="277075" y="480065"/>
                    <a:pt x="269556" y="47550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5" name="Google Shape;1065;p24"/>
            <p:cNvSpPr/>
            <p:nvPr/>
          </p:nvSpPr>
          <p:spPr>
            <a:xfrm>
              <a:off x="3711283" y="1076206"/>
              <a:ext cx="283071" cy="477216"/>
            </a:xfrm>
            <a:custGeom>
              <a:avLst/>
              <a:gdLst/>
              <a:ahLst/>
              <a:cxnLst/>
              <a:rect l="l" t="t" r="r" b="b"/>
              <a:pathLst>
                <a:path w="283071" h="477216" extrusionOk="0">
                  <a:moveTo>
                    <a:pt x="268604" y="475462"/>
                  </a:moveTo>
                  <a:lnTo>
                    <a:pt x="14468" y="328699"/>
                  </a:lnTo>
                  <a:cubicBezTo>
                    <a:pt x="5540" y="322273"/>
                    <a:pt x="181" y="312027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8604" y="148477"/>
                  </a:lnTo>
                  <a:cubicBezTo>
                    <a:pt x="277532" y="154899"/>
                    <a:pt x="282891" y="165154"/>
                    <a:pt x="283071" y="176138"/>
                  </a:cubicBezTo>
                  <a:lnTo>
                    <a:pt x="283071" y="464531"/>
                  </a:lnTo>
                  <a:cubicBezTo>
                    <a:pt x="283071" y="475177"/>
                    <a:pt x="276599" y="480119"/>
                    <a:pt x="268604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6" name="Google Shape;1066;p24"/>
            <p:cNvSpPr/>
            <p:nvPr/>
          </p:nvSpPr>
          <p:spPr>
            <a:xfrm>
              <a:off x="4063456" y="1279716"/>
              <a:ext cx="283556" cy="477216"/>
            </a:xfrm>
            <a:custGeom>
              <a:avLst/>
              <a:gdLst/>
              <a:ahLst/>
              <a:cxnLst/>
              <a:rect l="l" t="t" r="r" b="b"/>
              <a:pathLst>
                <a:path w="283556" h="477216" extrusionOk="0">
                  <a:moveTo>
                    <a:pt x="269365" y="475462"/>
                  </a:moveTo>
                  <a:lnTo>
                    <a:pt x="14468" y="328699"/>
                  </a:lnTo>
                  <a:cubicBezTo>
                    <a:pt x="5540" y="322273"/>
                    <a:pt x="181" y="312027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9080" y="148477"/>
                  </a:lnTo>
                  <a:cubicBezTo>
                    <a:pt x="278008" y="154903"/>
                    <a:pt x="283366" y="165150"/>
                    <a:pt x="283547" y="176138"/>
                  </a:cubicBezTo>
                  <a:lnTo>
                    <a:pt x="283547" y="464531"/>
                  </a:lnTo>
                  <a:cubicBezTo>
                    <a:pt x="283833" y="475177"/>
                    <a:pt x="277360" y="480119"/>
                    <a:pt x="269365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7" name="Google Shape;1067;p24"/>
            <p:cNvSpPr/>
            <p:nvPr/>
          </p:nvSpPr>
          <p:spPr>
            <a:xfrm>
              <a:off x="4098484" y="1260570"/>
              <a:ext cx="283570" cy="477216"/>
            </a:xfrm>
            <a:custGeom>
              <a:avLst/>
              <a:gdLst/>
              <a:ahLst/>
              <a:cxnLst/>
              <a:rect l="l" t="t" r="r" b="b"/>
              <a:pathLst>
                <a:path w="283570" h="477216" extrusionOk="0">
                  <a:moveTo>
                    <a:pt x="269079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079" y="148518"/>
                  </a:lnTo>
                  <a:cubicBezTo>
                    <a:pt x="278008" y="154943"/>
                    <a:pt x="283366" y="165190"/>
                    <a:pt x="283547" y="176178"/>
                  </a:cubicBezTo>
                  <a:lnTo>
                    <a:pt x="283547" y="464571"/>
                  </a:lnTo>
                  <a:cubicBezTo>
                    <a:pt x="284023" y="475217"/>
                    <a:pt x="277075" y="480065"/>
                    <a:pt x="269079" y="4755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8" name="Google Shape;1068;p24"/>
            <p:cNvSpPr/>
            <p:nvPr/>
          </p:nvSpPr>
          <p:spPr>
            <a:xfrm>
              <a:off x="4408015" y="1478241"/>
              <a:ext cx="284023" cy="477161"/>
            </a:xfrm>
            <a:custGeom>
              <a:avLst/>
              <a:gdLst/>
              <a:ahLst/>
              <a:cxnLst/>
              <a:rect l="l" t="t" r="r" b="b"/>
              <a:pathLst>
                <a:path w="284023" h="477161" extrusionOk="0">
                  <a:moveTo>
                    <a:pt x="269556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9556" y="148519"/>
                  </a:lnTo>
                  <a:cubicBezTo>
                    <a:pt x="278503" y="154878"/>
                    <a:pt x="283871" y="165116"/>
                    <a:pt x="284023" y="176085"/>
                  </a:cubicBezTo>
                  <a:lnTo>
                    <a:pt x="284023" y="464382"/>
                  </a:lnTo>
                  <a:cubicBezTo>
                    <a:pt x="283547" y="475124"/>
                    <a:pt x="277075" y="480066"/>
                    <a:pt x="269556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9" name="Google Shape;1069;p24"/>
            <p:cNvSpPr/>
            <p:nvPr/>
          </p:nvSpPr>
          <p:spPr>
            <a:xfrm>
              <a:off x="3711283" y="1491834"/>
              <a:ext cx="283071" cy="477165"/>
            </a:xfrm>
            <a:custGeom>
              <a:avLst/>
              <a:gdLst/>
              <a:ahLst/>
              <a:cxnLst/>
              <a:rect l="l" t="t" r="r" b="b"/>
              <a:pathLst>
                <a:path w="283071" h="477165" extrusionOk="0">
                  <a:moveTo>
                    <a:pt x="268604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8604" y="148519"/>
                  </a:lnTo>
                  <a:cubicBezTo>
                    <a:pt x="277551" y="154878"/>
                    <a:pt x="282919" y="165116"/>
                    <a:pt x="283071" y="176085"/>
                  </a:cubicBezTo>
                  <a:lnTo>
                    <a:pt x="283071" y="464573"/>
                  </a:lnTo>
                  <a:cubicBezTo>
                    <a:pt x="283071" y="475123"/>
                    <a:pt x="276599" y="480066"/>
                    <a:pt x="268604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0" name="Google Shape;1070;p24"/>
            <p:cNvSpPr/>
            <p:nvPr/>
          </p:nvSpPr>
          <p:spPr>
            <a:xfrm>
              <a:off x="3711283" y="1946286"/>
              <a:ext cx="980755" cy="657383"/>
            </a:xfrm>
            <a:custGeom>
              <a:avLst/>
              <a:gdLst/>
              <a:ahLst/>
              <a:cxnLst/>
              <a:rect l="l" t="t" r="r" b="b"/>
              <a:pathLst>
                <a:path w="980755" h="657383" extrusionOk="0">
                  <a:moveTo>
                    <a:pt x="966288" y="655629"/>
                  </a:moveTo>
                  <a:lnTo>
                    <a:pt x="14468" y="106884"/>
                  </a:lnTo>
                  <a:cubicBezTo>
                    <a:pt x="5540" y="100458"/>
                    <a:pt x="181" y="90212"/>
                    <a:pt x="0" y="79224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966288" y="550594"/>
                  </a:lnTo>
                  <a:cubicBezTo>
                    <a:pt x="975235" y="556954"/>
                    <a:pt x="980603" y="567191"/>
                    <a:pt x="980755" y="578160"/>
                  </a:cubicBezTo>
                  <a:lnTo>
                    <a:pt x="980755" y="644698"/>
                  </a:lnTo>
                  <a:cubicBezTo>
                    <a:pt x="980280" y="655344"/>
                    <a:pt x="973807" y="660286"/>
                    <a:pt x="966288" y="65562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1" name="Google Shape;1071;p24"/>
            <p:cNvSpPr/>
            <p:nvPr/>
          </p:nvSpPr>
          <p:spPr>
            <a:xfrm>
              <a:off x="3715090" y="2139055"/>
              <a:ext cx="732044" cy="480371"/>
            </a:xfrm>
            <a:custGeom>
              <a:avLst/>
              <a:gdLst/>
              <a:ahLst/>
              <a:cxnLst/>
              <a:rect l="l" t="t" r="r" b="b"/>
              <a:pathLst>
                <a:path w="732044" h="480371" extrusionOk="0">
                  <a:moveTo>
                    <a:pt x="717577" y="478449"/>
                  </a:moveTo>
                  <a:lnTo>
                    <a:pt x="14468" y="73425"/>
                  </a:lnTo>
                  <a:cubicBezTo>
                    <a:pt x="5521" y="67066"/>
                    <a:pt x="152" y="56829"/>
                    <a:pt x="0" y="45860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717577" y="407064"/>
                  </a:lnTo>
                  <a:cubicBezTo>
                    <a:pt x="726505" y="413489"/>
                    <a:pt x="731864" y="423736"/>
                    <a:pt x="732045" y="434724"/>
                  </a:cubicBezTo>
                  <a:lnTo>
                    <a:pt x="732045" y="467708"/>
                  </a:lnTo>
                  <a:cubicBezTo>
                    <a:pt x="732045" y="478449"/>
                    <a:pt x="725572" y="483392"/>
                    <a:pt x="717577" y="47844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2" name="Google Shape;1072;p24"/>
            <p:cNvSpPr/>
            <p:nvPr/>
          </p:nvSpPr>
          <p:spPr>
            <a:xfrm>
              <a:off x="3715090" y="2264376"/>
              <a:ext cx="732044" cy="480312"/>
            </a:xfrm>
            <a:custGeom>
              <a:avLst/>
              <a:gdLst/>
              <a:ahLst/>
              <a:cxnLst/>
              <a:rect l="l" t="t" r="r" b="b"/>
              <a:pathLst>
                <a:path w="732044" h="480312" extrusionOk="0">
                  <a:moveTo>
                    <a:pt x="717577" y="478598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717577" y="407023"/>
                  </a:lnTo>
                  <a:cubicBezTo>
                    <a:pt x="726505" y="413449"/>
                    <a:pt x="731864" y="423696"/>
                    <a:pt x="732045" y="434684"/>
                  </a:cubicBezTo>
                  <a:lnTo>
                    <a:pt x="732045" y="467667"/>
                  </a:lnTo>
                  <a:cubicBezTo>
                    <a:pt x="732045" y="478313"/>
                    <a:pt x="725572" y="483161"/>
                    <a:pt x="717577" y="4785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3" name="Google Shape;1073;p24"/>
            <p:cNvSpPr/>
            <p:nvPr/>
          </p:nvSpPr>
          <p:spPr>
            <a:xfrm>
              <a:off x="3715090" y="2389467"/>
              <a:ext cx="599361" cy="403889"/>
            </a:xfrm>
            <a:custGeom>
              <a:avLst/>
              <a:gdLst/>
              <a:ahLst/>
              <a:cxnLst/>
              <a:rect l="l" t="t" r="r" b="b"/>
              <a:pathLst>
                <a:path w="599361" h="403889" extrusionOk="0">
                  <a:moveTo>
                    <a:pt x="584893" y="402175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584893" y="330600"/>
                  </a:lnTo>
                  <a:cubicBezTo>
                    <a:pt x="593822" y="337026"/>
                    <a:pt x="599180" y="347272"/>
                    <a:pt x="599361" y="358261"/>
                  </a:cubicBezTo>
                  <a:lnTo>
                    <a:pt x="599361" y="391244"/>
                  </a:lnTo>
                  <a:cubicBezTo>
                    <a:pt x="599361" y="401890"/>
                    <a:pt x="592889" y="406738"/>
                    <a:pt x="584893" y="4021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4" name="Google Shape;1074;p24"/>
            <p:cNvSpPr/>
            <p:nvPr/>
          </p:nvSpPr>
          <p:spPr>
            <a:xfrm>
              <a:off x="4855752" y="2612272"/>
              <a:ext cx="1403078" cy="900663"/>
            </a:xfrm>
            <a:custGeom>
              <a:avLst/>
              <a:gdLst/>
              <a:ahLst/>
              <a:cxnLst/>
              <a:rect l="l" t="t" r="r" b="b"/>
              <a:pathLst>
                <a:path w="1403078" h="900663" extrusionOk="0">
                  <a:moveTo>
                    <a:pt x="1388610" y="898735"/>
                  </a:moveTo>
                  <a:lnTo>
                    <a:pt x="14468" y="106749"/>
                  </a:lnTo>
                  <a:cubicBezTo>
                    <a:pt x="5520" y="100390"/>
                    <a:pt x="152" y="90152"/>
                    <a:pt x="0" y="79183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388610" y="794177"/>
                  </a:lnTo>
                  <a:cubicBezTo>
                    <a:pt x="1397557" y="800536"/>
                    <a:pt x="1402926" y="810773"/>
                    <a:pt x="1403078" y="821742"/>
                  </a:cubicBezTo>
                  <a:lnTo>
                    <a:pt x="1403078" y="888280"/>
                  </a:lnTo>
                  <a:cubicBezTo>
                    <a:pt x="1403078" y="898735"/>
                    <a:pt x="1396606" y="903678"/>
                    <a:pt x="1388610" y="898735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5" name="Google Shape;1075;p24"/>
            <p:cNvSpPr/>
            <p:nvPr/>
          </p:nvSpPr>
          <p:spPr>
            <a:xfrm>
              <a:off x="4860130" y="2805136"/>
              <a:ext cx="1263255" cy="786670"/>
            </a:xfrm>
            <a:custGeom>
              <a:avLst/>
              <a:gdLst/>
              <a:ahLst/>
              <a:cxnLst/>
              <a:rect l="l" t="t" r="r" b="b"/>
              <a:pathLst>
                <a:path w="1263255" h="786670" extrusionOk="0">
                  <a:moveTo>
                    <a:pt x="1248788" y="784956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248788" y="713381"/>
                  </a:lnTo>
                  <a:cubicBezTo>
                    <a:pt x="1257716" y="719807"/>
                    <a:pt x="1263075" y="730053"/>
                    <a:pt x="1263256" y="741042"/>
                  </a:cubicBezTo>
                  <a:lnTo>
                    <a:pt x="1263256" y="774025"/>
                  </a:lnTo>
                  <a:cubicBezTo>
                    <a:pt x="1263256" y="784671"/>
                    <a:pt x="1256783" y="789519"/>
                    <a:pt x="1248788" y="784956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6" name="Google Shape;1076;p24"/>
            <p:cNvSpPr/>
            <p:nvPr/>
          </p:nvSpPr>
          <p:spPr>
            <a:xfrm>
              <a:off x="4860130" y="2930227"/>
              <a:ext cx="1263255" cy="786839"/>
            </a:xfrm>
            <a:custGeom>
              <a:avLst/>
              <a:gdLst/>
              <a:ahLst/>
              <a:cxnLst/>
              <a:rect l="l" t="t" r="r" b="b"/>
              <a:pathLst>
                <a:path w="1263255" h="786839" extrusionOk="0">
                  <a:moveTo>
                    <a:pt x="1248788" y="784956"/>
                  </a:moveTo>
                  <a:lnTo>
                    <a:pt x="14468" y="73290"/>
                  </a:lnTo>
                  <a:cubicBezTo>
                    <a:pt x="5540" y="66864"/>
                    <a:pt x="181" y="56617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4"/>
                  </a:cubicBezTo>
                  <a:lnTo>
                    <a:pt x="1248788" y="713856"/>
                  </a:lnTo>
                  <a:cubicBezTo>
                    <a:pt x="1257735" y="720215"/>
                    <a:pt x="1263104" y="730453"/>
                    <a:pt x="1263256" y="741422"/>
                  </a:cubicBezTo>
                  <a:lnTo>
                    <a:pt x="1263256" y="774405"/>
                  </a:lnTo>
                  <a:cubicBezTo>
                    <a:pt x="1263256" y="784671"/>
                    <a:pt x="1256783" y="789899"/>
                    <a:pt x="1248788" y="784956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7" name="Google Shape;1077;p24"/>
            <p:cNvSpPr/>
            <p:nvPr/>
          </p:nvSpPr>
          <p:spPr>
            <a:xfrm>
              <a:off x="4860130" y="3055222"/>
              <a:ext cx="1034438" cy="654829"/>
            </a:xfrm>
            <a:custGeom>
              <a:avLst/>
              <a:gdLst/>
              <a:ahLst/>
              <a:cxnLst/>
              <a:rect l="l" t="t" r="r" b="b"/>
              <a:pathLst>
                <a:path w="1034438" h="654829" extrusionOk="0">
                  <a:moveTo>
                    <a:pt x="1019971" y="653117"/>
                  </a:moveTo>
                  <a:lnTo>
                    <a:pt x="14468" y="73290"/>
                  </a:lnTo>
                  <a:cubicBezTo>
                    <a:pt x="5540" y="66864"/>
                    <a:pt x="181" y="56618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019971" y="581542"/>
                  </a:lnTo>
                  <a:cubicBezTo>
                    <a:pt x="1028880" y="587929"/>
                    <a:pt x="1034248" y="598157"/>
                    <a:pt x="1034438" y="609107"/>
                  </a:cubicBezTo>
                  <a:lnTo>
                    <a:pt x="1034438" y="642091"/>
                  </a:lnTo>
                  <a:cubicBezTo>
                    <a:pt x="1034438" y="652832"/>
                    <a:pt x="1027871" y="657679"/>
                    <a:pt x="1019971" y="6531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8" name="Google Shape;1078;p24"/>
            <p:cNvSpPr/>
            <p:nvPr/>
          </p:nvSpPr>
          <p:spPr>
            <a:xfrm>
              <a:off x="4063456" y="1695343"/>
              <a:ext cx="283556" cy="477207"/>
            </a:xfrm>
            <a:custGeom>
              <a:avLst/>
              <a:gdLst/>
              <a:ahLst/>
              <a:cxnLst/>
              <a:rect l="l" t="t" r="r" b="b"/>
              <a:pathLst>
                <a:path w="283556" h="477207" extrusionOk="0">
                  <a:moveTo>
                    <a:pt x="269365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9080" y="148519"/>
                  </a:lnTo>
                  <a:cubicBezTo>
                    <a:pt x="278027" y="154878"/>
                    <a:pt x="283395" y="165116"/>
                    <a:pt x="283547" y="176085"/>
                  </a:cubicBezTo>
                  <a:lnTo>
                    <a:pt x="283547" y="464573"/>
                  </a:lnTo>
                  <a:cubicBezTo>
                    <a:pt x="283833" y="475409"/>
                    <a:pt x="277360" y="480066"/>
                    <a:pt x="269365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9" name="Google Shape;1079;p24"/>
            <p:cNvSpPr/>
            <p:nvPr/>
          </p:nvSpPr>
          <p:spPr>
            <a:xfrm>
              <a:off x="4408015" y="1893817"/>
              <a:ext cx="284023" cy="477216"/>
            </a:xfrm>
            <a:custGeom>
              <a:avLst/>
              <a:gdLst/>
              <a:ahLst/>
              <a:cxnLst/>
              <a:rect l="l" t="t" r="r" b="b"/>
              <a:pathLst>
                <a:path w="284023" h="477216" extrusionOk="0">
                  <a:moveTo>
                    <a:pt x="269556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556" y="148518"/>
                  </a:lnTo>
                  <a:cubicBezTo>
                    <a:pt x="278484" y="154943"/>
                    <a:pt x="283842" y="165190"/>
                    <a:pt x="284023" y="176178"/>
                  </a:cubicBezTo>
                  <a:lnTo>
                    <a:pt x="284023" y="464571"/>
                  </a:lnTo>
                  <a:cubicBezTo>
                    <a:pt x="283547" y="475217"/>
                    <a:pt x="277075" y="480065"/>
                    <a:pt x="269556" y="47550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0" name="Google Shape;1080;p24"/>
            <p:cNvSpPr/>
            <p:nvPr/>
          </p:nvSpPr>
          <p:spPr>
            <a:xfrm>
              <a:off x="4855752" y="1988490"/>
              <a:ext cx="1403078" cy="1286379"/>
            </a:xfrm>
            <a:custGeom>
              <a:avLst/>
              <a:gdLst/>
              <a:ahLst/>
              <a:cxnLst/>
              <a:rect l="l" t="t" r="r" b="b"/>
              <a:pathLst>
                <a:path w="1403078" h="1286379" extrusionOk="0">
                  <a:moveTo>
                    <a:pt x="1388610" y="1284884"/>
                  </a:moveTo>
                  <a:lnTo>
                    <a:pt x="14468" y="492137"/>
                  </a:lnTo>
                  <a:cubicBezTo>
                    <a:pt x="5520" y="485777"/>
                    <a:pt x="152" y="475540"/>
                    <a:pt x="0" y="464571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1388610" y="794027"/>
                  </a:lnTo>
                  <a:cubicBezTo>
                    <a:pt x="1397539" y="800452"/>
                    <a:pt x="1402897" y="810699"/>
                    <a:pt x="1403078" y="821687"/>
                  </a:cubicBezTo>
                  <a:lnTo>
                    <a:pt x="1403078" y="1273572"/>
                  </a:lnTo>
                  <a:cubicBezTo>
                    <a:pt x="1403078" y="1284218"/>
                    <a:pt x="1396606" y="1289066"/>
                    <a:pt x="1388610" y="12848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1" name="Google Shape;1081;p24"/>
            <p:cNvSpPr/>
            <p:nvPr/>
          </p:nvSpPr>
          <p:spPr>
            <a:xfrm>
              <a:off x="4846614" y="1414848"/>
              <a:ext cx="423274" cy="545612"/>
            </a:xfrm>
            <a:custGeom>
              <a:avLst/>
              <a:gdLst/>
              <a:ahLst/>
              <a:cxnLst/>
              <a:rect l="l" t="t" r="r" b="b"/>
              <a:pathLst>
                <a:path w="423274" h="545612" extrusionOk="0">
                  <a:moveTo>
                    <a:pt x="211685" y="516844"/>
                  </a:moveTo>
                  <a:cubicBezTo>
                    <a:pt x="94991" y="449546"/>
                    <a:pt x="0" y="285389"/>
                    <a:pt x="0" y="150793"/>
                  </a:cubicBezTo>
                  <a:cubicBezTo>
                    <a:pt x="0" y="16197"/>
                    <a:pt x="95182" y="-38459"/>
                    <a:pt x="211685" y="28744"/>
                  </a:cubicBezTo>
                  <a:cubicBezTo>
                    <a:pt x="328187" y="95947"/>
                    <a:pt x="423274" y="260295"/>
                    <a:pt x="423274" y="394795"/>
                  </a:cubicBezTo>
                  <a:cubicBezTo>
                    <a:pt x="423274" y="529296"/>
                    <a:pt x="328283" y="584142"/>
                    <a:pt x="211685" y="516844"/>
                  </a:cubicBezTo>
                  <a:close/>
                  <a:moveTo>
                    <a:pt x="211685" y="99274"/>
                  </a:moveTo>
                  <a:cubicBezTo>
                    <a:pt x="128686" y="51747"/>
                    <a:pt x="61202" y="90434"/>
                    <a:pt x="61202" y="186058"/>
                  </a:cubicBezTo>
                  <a:cubicBezTo>
                    <a:pt x="61202" y="281682"/>
                    <a:pt x="128686" y="398502"/>
                    <a:pt x="211685" y="446314"/>
                  </a:cubicBezTo>
                  <a:cubicBezTo>
                    <a:pt x="294683" y="494126"/>
                    <a:pt x="362167" y="455249"/>
                    <a:pt x="362167" y="359531"/>
                  </a:cubicBezTo>
                  <a:cubicBezTo>
                    <a:pt x="362167" y="263811"/>
                    <a:pt x="294493" y="147561"/>
                    <a:pt x="211685" y="9927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2" name="Google Shape;1082;p24"/>
            <p:cNvSpPr/>
            <p:nvPr/>
          </p:nvSpPr>
          <p:spPr>
            <a:xfrm>
              <a:off x="4846614" y="1414848"/>
              <a:ext cx="423274" cy="545629"/>
            </a:xfrm>
            <a:custGeom>
              <a:avLst/>
              <a:gdLst/>
              <a:ahLst/>
              <a:cxnLst/>
              <a:rect l="l" t="t" r="r" b="b"/>
              <a:pathLst>
                <a:path w="423274" h="545629" extrusionOk="0">
                  <a:moveTo>
                    <a:pt x="211685" y="516844"/>
                  </a:moveTo>
                  <a:cubicBezTo>
                    <a:pt x="94991" y="449546"/>
                    <a:pt x="0" y="285389"/>
                    <a:pt x="0" y="150793"/>
                  </a:cubicBezTo>
                  <a:cubicBezTo>
                    <a:pt x="0" y="16197"/>
                    <a:pt x="95182" y="-38459"/>
                    <a:pt x="211685" y="28744"/>
                  </a:cubicBezTo>
                  <a:lnTo>
                    <a:pt x="211685" y="99274"/>
                  </a:lnTo>
                  <a:cubicBezTo>
                    <a:pt x="128686" y="51747"/>
                    <a:pt x="61202" y="90434"/>
                    <a:pt x="61202" y="186058"/>
                  </a:cubicBezTo>
                  <a:cubicBezTo>
                    <a:pt x="61202" y="281682"/>
                    <a:pt x="128686" y="398502"/>
                    <a:pt x="211685" y="446314"/>
                  </a:cubicBezTo>
                  <a:cubicBezTo>
                    <a:pt x="294683" y="494126"/>
                    <a:pt x="362167" y="455249"/>
                    <a:pt x="362167" y="359531"/>
                  </a:cubicBezTo>
                  <a:lnTo>
                    <a:pt x="423274" y="394795"/>
                  </a:lnTo>
                  <a:cubicBezTo>
                    <a:pt x="423179" y="529391"/>
                    <a:pt x="328283" y="584142"/>
                    <a:pt x="211685" y="5168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3" name="Google Shape;1083;p24"/>
            <p:cNvSpPr/>
            <p:nvPr/>
          </p:nvSpPr>
          <p:spPr>
            <a:xfrm>
              <a:off x="5340323" y="1699604"/>
              <a:ext cx="423179" cy="545654"/>
            </a:xfrm>
            <a:custGeom>
              <a:avLst/>
              <a:gdLst/>
              <a:ahLst/>
              <a:cxnLst/>
              <a:rect l="l" t="t" r="r" b="b"/>
              <a:pathLst>
                <a:path w="423179" h="545654" extrusionOk="0">
                  <a:moveTo>
                    <a:pt x="211589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6"/>
                    <a:pt x="95182" y="-38529"/>
                    <a:pt x="211589" y="28769"/>
                  </a:cubicBezTo>
                  <a:cubicBezTo>
                    <a:pt x="327997" y="96066"/>
                    <a:pt x="423179" y="260224"/>
                    <a:pt x="423179" y="394820"/>
                  </a:cubicBezTo>
                  <a:cubicBezTo>
                    <a:pt x="423179" y="529416"/>
                    <a:pt x="328283" y="584167"/>
                    <a:pt x="211589" y="516869"/>
                  </a:cubicBezTo>
                  <a:close/>
                  <a:moveTo>
                    <a:pt x="211589" y="99298"/>
                  </a:moveTo>
                  <a:cubicBezTo>
                    <a:pt x="128591" y="51772"/>
                    <a:pt x="61107" y="90363"/>
                    <a:pt x="61107" y="186082"/>
                  </a:cubicBezTo>
                  <a:cubicBezTo>
                    <a:pt x="61107" y="281801"/>
                    <a:pt x="128591" y="398432"/>
                    <a:pt x="211589" y="446339"/>
                  </a:cubicBezTo>
                  <a:cubicBezTo>
                    <a:pt x="294588" y="494246"/>
                    <a:pt x="362072" y="455274"/>
                    <a:pt x="362072" y="359555"/>
                  </a:cubicBezTo>
                  <a:cubicBezTo>
                    <a:pt x="362072" y="263836"/>
                    <a:pt x="294588" y="147110"/>
                    <a:pt x="211589" y="992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4" name="Google Shape;1084;p24"/>
            <p:cNvSpPr/>
            <p:nvPr/>
          </p:nvSpPr>
          <p:spPr>
            <a:xfrm>
              <a:off x="5340323" y="1699604"/>
              <a:ext cx="332185" cy="545952"/>
            </a:xfrm>
            <a:custGeom>
              <a:avLst/>
              <a:gdLst/>
              <a:ahLst/>
              <a:cxnLst/>
              <a:rect l="l" t="t" r="r" b="b"/>
              <a:pathLst>
                <a:path w="332185" h="545952" extrusionOk="0">
                  <a:moveTo>
                    <a:pt x="211589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6"/>
                    <a:pt x="95182" y="-38529"/>
                    <a:pt x="211589" y="28769"/>
                  </a:cubicBezTo>
                  <a:lnTo>
                    <a:pt x="211589" y="99298"/>
                  </a:lnTo>
                  <a:cubicBezTo>
                    <a:pt x="128591" y="51772"/>
                    <a:pt x="61107" y="90363"/>
                    <a:pt x="61107" y="186082"/>
                  </a:cubicBezTo>
                  <a:cubicBezTo>
                    <a:pt x="61107" y="281801"/>
                    <a:pt x="128591" y="398432"/>
                    <a:pt x="211589" y="446339"/>
                  </a:cubicBezTo>
                  <a:cubicBezTo>
                    <a:pt x="242429" y="464114"/>
                    <a:pt x="272030" y="470483"/>
                    <a:pt x="297253" y="465350"/>
                  </a:cubicBezTo>
                  <a:lnTo>
                    <a:pt x="332185" y="543389"/>
                  </a:lnTo>
                  <a:cubicBezTo>
                    <a:pt x="296682" y="550898"/>
                    <a:pt x="254993" y="541868"/>
                    <a:pt x="211589" y="5168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5" name="Google Shape;1085;p24"/>
            <p:cNvSpPr/>
            <p:nvPr/>
          </p:nvSpPr>
          <p:spPr>
            <a:xfrm>
              <a:off x="5834032" y="1984194"/>
              <a:ext cx="423559" cy="545654"/>
            </a:xfrm>
            <a:custGeom>
              <a:avLst/>
              <a:gdLst/>
              <a:ahLst/>
              <a:cxnLst/>
              <a:rect l="l" t="t" r="r" b="b"/>
              <a:pathLst>
                <a:path w="423559" h="545654" extrusionOk="0">
                  <a:moveTo>
                    <a:pt x="211590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7"/>
                    <a:pt x="95182" y="-38529"/>
                    <a:pt x="211590" y="28769"/>
                  </a:cubicBezTo>
                  <a:cubicBezTo>
                    <a:pt x="327997" y="96066"/>
                    <a:pt x="423560" y="260224"/>
                    <a:pt x="423560" y="394820"/>
                  </a:cubicBezTo>
                  <a:cubicBezTo>
                    <a:pt x="423560" y="529416"/>
                    <a:pt x="328378" y="584167"/>
                    <a:pt x="211590" y="516869"/>
                  </a:cubicBezTo>
                  <a:close/>
                  <a:moveTo>
                    <a:pt x="211590" y="99298"/>
                  </a:moveTo>
                  <a:cubicBezTo>
                    <a:pt x="128686" y="51772"/>
                    <a:pt x="61107" y="90363"/>
                    <a:pt x="61107" y="186082"/>
                  </a:cubicBezTo>
                  <a:cubicBezTo>
                    <a:pt x="61107" y="281801"/>
                    <a:pt x="128686" y="398432"/>
                    <a:pt x="211590" y="446339"/>
                  </a:cubicBezTo>
                  <a:cubicBezTo>
                    <a:pt x="294493" y="494246"/>
                    <a:pt x="362072" y="455274"/>
                    <a:pt x="362072" y="359555"/>
                  </a:cubicBezTo>
                  <a:cubicBezTo>
                    <a:pt x="362072" y="263836"/>
                    <a:pt x="294588" y="147110"/>
                    <a:pt x="211590" y="992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6" name="Google Shape;1086;p24"/>
            <p:cNvSpPr/>
            <p:nvPr/>
          </p:nvSpPr>
          <p:spPr>
            <a:xfrm>
              <a:off x="5834032" y="1984177"/>
              <a:ext cx="211589" cy="286951"/>
            </a:xfrm>
            <a:custGeom>
              <a:avLst/>
              <a:gdLst/>
              <a:ahLst/>
              <a:cxnLst/>
              <a:rect l="l" t="t" r="r" b="b"/>
              <a:pathLst>
                <a:path w="211589" h="286951" extrusionOk="0">
                  <a:moveTo>
                    <a:pt x="27412" y="286951"/>
                  </a:moveTo>
                  <a:cubicBezTo>
                    <a:pt x="10194" y="243588"/>
                    <a:pt x="904" y="197477"/>
                    <a:pt x="0" y="150835"/>
                  </a:cubicBezTo>
                  <a:cubicBezTo>
                    <a:pt x="0" y="16239"/>
                    <a:pt x="95182" y="-38512"/>
                    <a:pt x="211590" y="28786"/>
                  </a:cubicBezTo>
                  <a:lnTo>
                    <a:pt x="211590" y="99315"/>
                  </a:lnTo>
                  <a:cubicBezTo>
                    <a:pt x="128686" y="51789"/>
                    <a:pt x="61107" y="90380"/>
                    <a:pt x="61107" y="186099"/>
                  </a:cubicBezTo>
                  <a:cubicBezTo>
                    <a:pt x="61830" y="219254"/>
                    <a:pt x="68540" y="252000"/>
                    <a:pt x="80905" y="2827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7" name="Google Shape;1087;p24"/>
            <p:cNvSpPr/>
            <p:nvPr/>
          </p:nvSpPr>
          <p:spPr>
            <a:xfrm>
              <a:off x="5029839" y="4705642"/>
              <a:ext cx="429841" cy="247899"/>
            </a:xfrm>
            <a:custGeom>
              <a:avLst/>
              <a:gdLst/>
              <a:ahLst/>
              <a:cxnLst/>
              <a:rect l="l" t="t" r="r" b="b"/>
              <a:pathLst>
                <a:path w="429841" h="247899" extrusionOk="0">
                  <a:moveTo>
                    <a:pt x="429842" y="123950"/>
                  </a:moveTo>
                  <a:cubicBezTo>
                    <a:pt x="429842" y="192405"/>
                    <a:pt x="333619" y="247900"/>
                    <a:pt x="214921" y="247900"/>
                  </a:cubicBezTo>
                  <a:cubicBezTo>
                    <a:pt x="96224" y="247900"/>
                    <a:pt x="0" y="192406"/>
                    <a:pt x="0" y="123950"/>
                  </a:cubicBezTo>
                  <a:cubicBezTo>
                    <a:pt x="0" y="55494"/>
                    <a:pt x="96224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8" name="Google Shape;1088;p24"/>
            <p:cNvSpPr/>
            <p:nvPr/>
          </p:nvSpPr>
          <p:spPr>
            <a:xfrm>
              <a:off x="2757750" y="4754499"/>
              <a:ext cx="429841" cy="247899"/>
            </a:xfrm>
            <a:custGeom>
              <a:avLst/>
              <a:gdLst/>
              <a:ahLst/>
              <a:cxnLst/>
              <a:rect l="l" t="t" r="r" b="b"/>
              <a:pathLst>
                <a:path w="429841" h="247899" extrusionOk="0">
                  <a:moveTo>
                    <a:pt x="429842" y="123950"/>
                  </a:moveTo>
                  <a:cubicBezTo>
                    <a:pt x="429842" y="192405"/>
                    <a:pt x="333619" y="247900"/>
                    <a:pt x="214921" y="247900"/>
                  </a:cubicBezTo>
                  <a:cubicBezTo>
                    <a:pt x="96223" y="247900"/>
                    <a:pt x="0" y="192406"/>
                    <a:pt x="0" y="123950"/>
                  </a:cubicBezTo>
                  <a:cubicBezTo>
                    <a:pt x="0" y="55494"/>
                    <a:pt x="96223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9" name="Google Shape;1089;p24"/>
            <p:cNvSpPr/>
            <p:nvPr/>
          </p:nvSpPr>
          <p:spPr>
            <a:xfrm>
              <a:off x="2012475" y="3630110"/>
              <a:ext cx="429841" cy="247899"/>
            </a:xfrm>
            <a:custGeom>
              <a:avLst/>
              <a:gdLst/>
              <a:ahLst/>
              <a:cxnLst/>
              <a:rect l="l" t="t" r="r" b="b"/>
              <a:pathLst>
                <a:path w="429841" h="247899" extrusionOk="0">
                  <a:moveTo>
                    <a:pt x="429842" y="123950"/>
                  </a:moveTo>
                  <a:cubicBezTo>
                    <a:pt x="429842" y="192406"/>
                    <a:pt x="333619" y="247900"/>
                    <a:pt x="214921" y="247900"/>
                  </a:cubicBezTo>
                  <a:cubicBezTo>
                    <a:pt x="96223" y="247900"/>
                    <a:pt x="0" y="192406"/>
                    <a:pt x="0" y="123950"/>
                  </a:cubicBezTo>
                  <a:cubicBezTo>
                    <a:pt x="0" y="55494"/>
                    <a:pt x="96223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0" name="Google Shape;1090;p24"/>
            <p:cNvSpPr/>
            <p:nvPr/>
          </p:nvSpPr>
          <p:spPr>
            <a:xfrm>
              <a:off x="5244274" y="4799933"/>
              <a:ext cx="116580" cy="90224"/>
            </a:xfrm>
            <a:custGeom>
              <a:avLst/>
              <a:gdLst/>
              <a:ahLst/>
              <a:cxnLst/>
              <a:rect l="l" t="t" r="r" b="b"/>
              <a:pathLst>
                <a:path w="116580" h="90224" extrusionOk="0">
                  <a:moveTo>
                    <a:pt x="107376" y="2"/>
                  </a:moveTo>
                  <a:cubicBezTo>
                    <a:pt x="93384" y="11314"/>
                    <a:pt x="72729" y="953"/>
                    <a:pt x="71682" y="1998"/>
                  </a:cubicBezTo>
                  <a:cubicBezTo>
                    <a:pt x="55302" y="17235"/>
                    <a:pt x="38074" y="31550"/>
                    <a:pt x="20094" y="44868"/>
                  </a:cubicBezTo>
                  <a:cubicBezTo>
                    <a:pt x="11432" y="51711"/>
                    <a:pt x="-2179" y="60932"/>
                    <a:pt x="296" y="74049"/>
                  </a:cubicBezTo>
                  <a:cubicBezTo>
                    <a:pt x="4674" y="97622"/>
                    <a:pt x="42366" y="90398"/>
                    <a:pt x="56644" y="83554"/>
                  </a:cubicBezTo>
                  <a:cubicBezTo>
                    <a:pt x="70921" y="76711"/>
                    <a:pt x="82438" y="64544"/>
                    <a:pt x="95954" y="56084"/>
                  </a:cubicBezTo>
                  <a:cubicBezTo>
                    <a:pt x="105472" y="50095"/>
                    <a:pt x="114990" y="47054"/>
                    <a:pt x="116513" y="34887"/>
                  </a:cubicBezTo>
                  <a:cubicBezTo>
                    <a:pt x="117370" y="27187"/>
                    <a:pt x="109850" y="-283"/>
                    <a:pt x="107376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1" name="Google Shape;1091;p24"/>
            <p:cNvSpPr/>
            <p:nvPr/>
          </p:nvSpPr>
          <p:spPr>
            <a:xfrm>
              <a:off x="5244760" y="4829592"/>
              <a:ext cx="116051" cy="60483"/>
            </a:xfrm>
            <a:custGeom>
              <a:avLst/>
              <a:gdLst/>
              <a:ahLst/>
              <a:cxnLst/>
              <a:rect l="l" t="t" r="r" b="b"/>
              <a:pathLst>
                <a:path w="116051" h="60483" extrusionOk="0">
                  <a:moveTo>
                    <a:pt x="115837" y="0"/>
                  </a:moveTo>
                  <a:cubicBezTo>
                    <a:pt x="113933" y="11597"/>
                    <a:pt x="104605" y="14828"/>
                    <a:pt x="95087" y="20722"/>
                  </a:cubicBezTo>
                  <a:cubicBezTo>
                    <a:pt x="81381" y="29182"/>
                    <a:pt x="69388" y="41443"/>
                    <a:pt x="55110" y="48572"/>
                  </a:cubicBezTo>
                  <a:cubicBezTo>
                    <a:pt x="40833" y="55701"/>
                    <a:pt x="9233" y="61880"/>
                    <a:pt x="0" y="45055"/>
                  </a:cubicBezTo>
                  <a:cubicBezTo>
                    <a:pt x="5045" y="67773"/>
                    <a:pt x="42071" y="60644"/>
                    <a:pt x="56157" y="53515"/>
                  </a:cubicBezTo>
                  <a:cubicBezTo>
                    <a:pt x="70244" y="46386"/>
                    <a:pt x="81952" y="34505"/>
                    <a:pt x="95468" y="26045"/>
                  </a:cubicBezTo>
                  <a:cubicBezTo>
                    <a:pt x="104986" y="20056"/>
                    <a:pt x="114504" y="17015"/>
                    <a:pt x="116027" y="4848"/>
                  </a:cubicBezTo>
                  <a:cubicBezTo>
                    <a:pt x="116093" y="3232"/>
                    <a:pt x="116027" y="1606"/>
                    <a:pt x="11583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2" name="Google Shape;1092;p24"/>
            <p:cNvSpPr/>
            <p:nvPr/>
          </p:nvSpPr>
          <p:spPr>
            <a:xfrm>
              <a:off x="5124630" y="4754816"/>
              <a:ext cx="116569" cy="86887"/>
            </a:xfrm>
            <a:custGeom>
              <a:avLst/>
              <a:gdLst/>
              <a:ahLst/>
              <a:cxnLst/>
              <a:rect l="l" t="t" r="r" b="b"/>
              <a:pathLst>
                <a:path w="116569" h="86887" extrusionOk="0">
                  <a:moveTo>
                    <a:pt x="105663" y="63"/>
                  </a:moveTo>
                  <a:cubicBezTo>
                    <a:pt x="91671" y="11470"/>
                    <a:pt x="67590" y="-982"/>
                    <a:pt x="66162" y="63"/>
                  </a:cubicBezTo>
                  <a:cubicBezTo>
                    <a:pt x="51656" y="14825"/>
                    <a:pt x="36275" y="28693"/>
                    <a:pt x="20094" y="41602"/>
                  </a:cubicBezTo>
                  <a:cubicBezTo>
                    <a:pt x="11432" y="48446"/>
                    <a:pt x="-2179" y="57666"/>
                    <a:pt x="296" y="70783"/>
                  </a:cubicBezTo>
                  <a:cubicBezTo>
                    <a:pt x="4674" y="94261"/>
                    <a:pt x="42367" y="87037"/>
                    <a:pt x="56644" y="80288"/>
                  </a:cubicBezTo>
                  <a:cubicBezTo>
                    <a:pt x="70921" y="73540"/>
                    <a:pt x="82438" y="61278"/>
                    <a:pt x="95954" y="52818"/>
                  </a:cubicBezTo>
                  <a:cubicBezTo>
                    <a:pt x="105472" y="46830"/>
                    <a:pt x="114990" y="43313"/>
                    <a:pt x="116513" y="31621"/>
                  </a:cubicBezTo>
                  <a:cubicBezTo>
                    <a:pt x="117370" y="23922"/>
                    <a:pt x="108137" y="-222"/>
                    <a:pt x="105663" y="6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3" name="Google Shape;1093;p24"/>
            <p:cNvSpPr/>
            <p:nvPr/>
          </p:nvSpPr>
          <p:spPr>
            <a:xfrm>
              <a:off x="5124926" y="4782825"/>
              <a:ext cx="116097" cy="60673"/>
            </a:xfrm>
            <a:custGeom>
              <a:avLst/>
              <a:gdLst/>
              <a:ahLst/>
              <a:cxnLst/>
              <a:rect l="l" t="t" r="r" b="b"/>
              <a:pathLst>
                <a:path w="116097" h="60673" extrusionOk="0">
                  <a:moveTo>
                    <a:pt x="115741" y="0"/>
                  </a:moveTo>
                  <a:cubicBezTo>
                    <a:pt x="114218" y="11407"/>
                    <a:pt x="104700" y="14828"/>
                    <a:pt x="95182" y="20912"/>
                  </a:cubicBezTo>
                  <a:cubicBezTo>
                    <a:pt x="81476" y="29372"/>
                    <a:pt x="69388" y="41634"/>
                    <a:pt x="55205" y="48858"/>
                  </a:cubicBezTo>
                  <a:cubicBezTo>
                    <a:pt x="41023" y="56082"/>
                    <a:pt x="9233" y="62070"/>
                    <a:pt x="0" y="45246"/>
                  </a:cubicBezTo>
                  <a:cubicBezTo>
                    <a:pt x="5045" y="67964"/>
                    <a:pt x="42071" y="60835"/>
                    <a:pt x="56157" y="53706"/>
                  </a:cubicBezTo>
                  <a:cubicBezTo>
                    <a:pt x="70244" y="46577"/>
                    <a:pt x="82047" y="34695"/>
                    <a:pt x="95468" y="26235"/>
                  </a:cubicBezTo>
                  <a:cubicBezTo>
                    <a:pt x="104986" y="20246"/>
                    <a:pt x="114504" y="16730"/>
                    <a:pt x="116027" y="5133"/>
                  </a:cubicBezTo>
                  <a:cubicBezTo>
                    <a:pt x="116179" y="3413"/>
                    <a:pt x="116084" y="1692"/>
                    <a:pt x="11574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4" name="Google Shape;1094;p24"/>
            <p:cNvSpPr/>
            <p:nvPr/>
          </p:nvSpPr>
          <p:spPr>
            <a:xfrm>
              <a:off x="5154433" y="4234936"/>
              <a:ext cx="200389" cy="574156"/>
            </a:xfrm>
            <a:custGeom>
              <a:avLst/>
              <a:gdLst/>
              <a:ahLst/>
              <a:cxnLst/>
              <a:rect l="l" t="t" r="r" b="b"/>
              <a:pathLst>
                <a:path w="200389" h="574156" extrusionOk="0">
                  <a:moveTo>
                    <a:pt x="197978" y="49713"/>
                  </a:moveTo>
                  <a:cubicBezTo>
                    <a:pt x="197312" y="70815"/>
                    <a:pt x="190745" y="162447"/>
                    <a:pt x="187794" y="211304"/>
                  </a:cubicBezTo>
                  <a:cubicBezTo>
                    <a:pt x="184843" y="260162"/>
                    <a:pt x="184177" y="319285"/>
                    <a:pt x="184177" y="319285"/>
                  </a:cubicBezTo>
                  <a:cubicBezTo>
                    <a:pt x="184177" y="319285"/>
                    <a:pt x="192553" y="354645"/>
                    <a:pt x="197978" y="396183"/>
                  </a:cubicBezTo>
                  <a:cubicBezTo>
                    <a:pt x="203404" y="437722"/>
                    <a:pt x="197978" y="568896"/>
                    <a:pt x="197978" y="568896"/>
                  </a:cubicBezTo>
                  <a:cubicBezTo>
                    <a:pt x="187080" y="575911"/>
                    <a:pt x="173088" y="575911"/>
                    <a:pt x="162190" y="568896"/>
                  </a:cubicBezTo>
                  <a:cubicBezTo>
                    <a:pt x="162190" y="568896"/>
                    <a:pt x="139822" y="464337"/>
                    <a:pt x="129448" y="416810"/>
                  </a:cubicBezTo>
                  <a:cubicBezTo>
                    <a:pt x="119073" y="369283"/>
                    <a:pt x="117359" y="342193"/>
                    <a:pt x="111934" y="312916"/>
                  </a:cubicBezTo>
                  <a:cubicBezTo>
                    <a:pt x="105462" y="277462"/>
                    <a:pt x="91375" y="111973"/>
                    <a:pt x="91375" y="111973"/>
                  </a:cubicBezTo>
                  <a:lnTo>
                    <a:pt x="85759" y="111973"/>
                  </a:lnTo>
                  <a:lnTo>
                    <a:pt x="70815" y="298753"/>
                  </a:lnTo>
                  <a:cubicBezTo>
                    <a:pt x="75479" y="312508"/>
                    <a:pt x="78668" y="326718"/>
                    <a:pt x="80334" y="341147"/>
                  </a:cubicBezTo>
                  <a:cubicBezTo>
                    <a:pt x="84426" y="371660"/>
                    <a:pt x="76050" y="524696"/>
                    <a:pt x="76050" y="524696"/>
                  </a:cubicBezTo>
                  <a:cubicBezTo>
                    <a:pt x="63896" y="531473"/>
                    <a:pt x="48952" y="530846"/>
                    <a:pt x="37406" y="523080"/>
                  </a:cubicBezTo>
                  <a:cubicBezTo>
                    <a:pt x="37406" y="523080"/>
                    <a:pt x="0" y="320331"/>
                    <a:pt x="0" y="289533"/>
                  </a:cubicBezTo>
                  <a:cubicBezTo>
                    <a:pt x="0" y="269097"/>
                    <a:pt x="3522" y="0"/>
                    <a:pt x="3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5" name="Google Shape;1095;p24"/>
            <p:cNvSpPr/>
            <p:nvPr/>
          </p:nvSpPr>
          <p:spPr>
            <a:xfrm>
              <a:off x="5199628" y="3876679"/>
              <a:ext cx="128464" cy="124722"/>
            </a:xfrm>
            <a:custGeom>
              <a:avLst/>
              <a:gdLst/>
              <a:ahLst/>
              <a:cxnLst/>
              <a:rect l="l" t="t" r="r" b="b"/>
              <a:pathLst>
                <a:path w="128464" h="124722" extrusionOk="0">
                  <a:moveTo>
                    <a:pt x="102147" y="0"/>
                  </a:moveTo>
                  <a:cubicBezTo>
                    <a:pt x="102147" y="0"/>
                    <a:pt x="99767" y="46006"/>
                    <a:pt x="100814" y="50093"/>
                  </a:cubicBezTo>
                  <a:cubicBezTo>
                    <a:pt x="101861" y="54181"/>
                    <a:pt x="121945" y="67678"/>
                    <a:pt x="127846" y="72431"/>
                  </a:cubicBezTo>
                  <a:cubicBezTo>
                    <a:pt x="133747" y="77183"/>
                    <a:pt x="95960" y="114445"/>
                    <a:pt x="77590" y="122904"/>
                  </a:cubicBezTo>
                  <a:cubicBezTo>
                    <a:pt x="59220" y="131364"/>
                    <a:pt x="1444" y="109122"/>
                    <a:pt x="112" y="80606"/>
                  </a:cubicBezTo>
                  <a:cubicBezTo>
                    <a:pt x="-1221" y="52089"/>
                    <a:pt x="9630" y="28136"/>
                    <a:pt x="19148" y="26900"/>
                  </a:cubicBezTo>
                  <a:cubicBezTo>
                    <a:pt x="28666" y="25665"/>
                    <a:pt x="102147" y="0"/>
                    <a:pt x="10214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6" name="Google Shape;1096;p24"/>
            <p:cNvSpPr/>
            <p:nvPr/>
          </p:nvSpPr>
          <p:spPr>
            <a:xfrm>
              <a:off x="4996526" y="3906336"/>
              <a:ext cx="182485" cy="357686"/>
            </a:xfrm>
            <a:custGeom>
              <a:avLst/>
              <a:gdLst/>
              <a:ahLst/>
              <a:cxnLst/>
              <a:rect l="l" t="t" r="r" b="b"/>
              <a:pathLst>
                <a:path w="182485" h="357686" extrusionOk="0">
                  <a:moveTo>
                    <a:pt x="179037" y="55702"/>
                  </a:moveTo>
                  <a:cubicBezTo>
                    <a:pt x="176277" y="35455"/>
                    <a:pt x="189697" y="16159"/>
                    <a:pt x="176752" y="0"/>
                  </a:cubicBezTo>
                  <a:cubicBezTo>
                    <a:pt x="131255" y="44485"/>
                    <a:pt x="136966" y="162352"/>
                    <a:pt x="126687" y="237634"/>
                  </a:cubicBezTo>
                  <a:cubicBezTo>
                    <a:pt x="92897" y="272899"/>
                    <a:pt x="25032" y="307594"/>
                    <a:pt x="5901" y="316243"/>
                  </a:cubicBezTo>
                  <a:cubicBezTo>
                    <a:pt x="2379" y="317764"/>
                    <a:pt x="-572" y="319475"/>
                    <a:pt x="95" y="323182"/>
                  </a:cubicBezTo>
                  <a:cubicBezTo>
                    <a:pt x="2665" y="335739"/>
                    <a:pt x="8061" y="347535"/>
                    <a:pt x="15895" y="357687"/>
                  </a:cubicBezTo>
                  <a:cubicBezTo>
                    <a:pt x="60821" y="338676"/>
                    <a:pt x="93183" y="327270"/>
                    <a:pt x="149150" y="274040"/>
                  </a:cubicBezTo>
                  <a:cubicBezTo>
                    <a:pt x="154509" y="268175"/>
                    <a:pt x="159287" y="261806"/>
                    <a:pt x="163427" y="255029"/>
                  </a:cubicBezTo>
                  <a:cubicBezTo>
                    <a:pt x="179608" y="207502"/>
                    <a:pt x="183605" y="90776"/>
                    <a:pt x="179037" y="5570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7" name="Google Shape;1097;p24"/>
            <p:cNvSpPr/>
            <p:nvPr/>
          </p:nvSpPr>
          <p:spPr>
            <a:xfrm>
              <a:off x="5154414" y="3894094"/>
              <a:ext cx="208226" cy="419055"/>
            </a:xfrm>
            <a:custGeom>
              <a:avLst/>
              <a:gdLst/>
              <a:ahLst/>
              <a:cxnLst/>
              <a:rect l="l" t="t" r="r" b="b"/>
              <a:pathLst>
                <a:path w="208226" h="419055" extrusionOk="0">
                  <a:moveTo>
                    <a:pt x="152500" y="40568"/>
                  </a:moveTo>
                  <a:cubicBezTo>
                    <a:pt x="152500" y="40568"/>
                    <a:pt x="119091" y="90376"/>
                    <a:pt x="72357" y="95033"/>
                  </a:cubicBezTo>
                  <a:cubicBezTo>
                    <a:pt x="57699" y="80585"/>
                    <a:pt x="56366" y="29066"/>
                    <a:pt x="76736" y="12527"/>
                  </a:cubicBezTo>
                  <a:cubicBezTo>
                    <a:pt x="76736" y="12527"/>
                    <a:pt x="57699" y="-2491"/>
                    <a:pt x="45135" y="360"/>
                  </a:cubicBezTo>
                  <a:cubicBezTo>
                    <a:pt x="31448" y="8744"/>
                    <a:pt x="21301" y="21823"/>
                    <a:pt x="16580" y="37146"/>
                  </a:cubicBezTo>
                  <a:cubicBezTo>
                    <a:pt x="4702" y="71346"/>
                    <a:pt x="-885" y="107419"/>
                    <a:pt x="114" y="143606"/>
                  </a:cubicBezTo>
                  <a:cubicBezTo>
                    <a:pt x="875" y="192463"/>
                    <a:pt x="114" y="341698"/>
                    <a:pt x="114" y="341698"/>
                  </a:cubicBezTo>
                  <a:cubicBezTo>
                    <a:pt x="114" y="341698"/>
                    <a:pt x="6681" y="373256"/>
                    <a:pt x="48942" y="396734"/>
                  </a:cubicBezTo>
                  <a:cubicBezTo>
                    <a:pt x="91203" y="420212"/>
                    <a:pt x="122423" y="422493"/>
                    <a:pt x="151073" y="415745"/>
                  </a:cubicBezTo>
                  <a:cubicBezTo>
                    <a:pt x="174678" y="410231"/>
                    <a:pt x="194190" y="401866"/>
                    <a:pt x="202376" y="384757"/>
                  </a:cubicBezTo>
                  <a:cubicBezTo>
                    <a:pt x="200282" y="350538"/>
                    <a:pt x="184957" y="261187"/>
                    <a:pt x="190668" y="218223"/>
                  </a:cubicBezTo>
                  <a:cubicBezTo>
                    <a:pt x="196379" y="175259"/>
                    <a:pt x="205517" y="143036"/>
                    <a:pt x="207801" y="108246"/>
                  </a:cubicBezTo>
                  <a:cubicBezTo>
                    <a:pt x="210086" y="73456"/>
                    <a:pt x="203233" y="74122"/>
                    <a:pt x="185814" y="61765"/>
                  </a:cubicBezTo>
                  <a:cubicBezTo>
                    <a:pt x="175239" y="53904"/>
                    <a:pt x="164103" y="46813"/>
                    <a:pt x="152500" y="4056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8" name="Google Shape;1098;p24"/>
            <p:cNvSpPr/>
            <p:nvPr/>
          </p:nvSpPr>
          <p:spPr>
            <a:xfrm>
              <a:off x="5194395" y="3747198"/>
              <a:ext cx="138431" cy="168252"/>
            </a:xfrm>
            <a:custGeom>
              <a:avLst/>
              <a:gdLst/>
              <a:ahLst/>
              <a:cxnLst/>
              <a:rect l="l" t="t" r="r" b="b"/>
              <a:pathLst>
                <a:path w="138431" h="168252" extrusionOk="0">
                  <a:moveTo>
                    <a:pt x="3060" y="60853"/>
                  </a:moveTo>
                  <a:lnTo>
                    <a:pt x="3060" y="60853"/>
                  </a:lnTo>
                  <a:cubicBezTo>
                    <a:pt x="8581" y="25112"/>
                    <a:pt x="34375" y="-1978"/>
                    <a:pt x="71211" y="113"/>
                  </a:cubicBezTo>
                  <a:cubicBezTo>
                    <a:pt x="110416" y="2252"/>
                    <a:pt x="140465" y="35740"/>
                    <a:pt x="138324" y="74892"/>
                  </a:cubicBezTo>
                  <a:cubicBezTo>
                    <a:pt x="138314" y="74930"/>
                    <a:pt x="138314" y="74978"/>
                    <a:pt x="138314" y="75016"/>
                  </a:cubicBezTo>
                  <a:cubicBezTo>
                    <a:pt x="137105" y="96983"/>
                    <a:pt x="125655" y="117105"/>
                    <a:pt x="107380" y="129386"/>
                  </a:cubicBezTo>
                  <a:cubicBezTo>
                    <a:pt x="106057" y="134804"/>
                    <a:pt x="104144" y="140071"/>
                    <a:pt x="101669" y="145070"/>
                  </a:cubicBezTo>
                  <a:cubicBezTo>
                    <a:pt x="88629" y="160279"/>
                    <a:pt x="49128" y="169689"/>
                    <a:pt x="37802" y="168073"/>
                  </a:cubicBezTo>
                  <a:cubicBezTo>
                    <a:pt x="23981" y="166847"/>
                    <a:pt x="12322" y="157313"/>
                    <a:pt x="8391" y="144025"/>
                  </a:cubicBezTo>
                  <a:cubicBezTo>
                    <a:pt x="-3793" y="115984"/>
                    <a:pt x="15" y="78533"/>
                    <a:pt x="3060" y="6085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9" name="Google Shape;1099;p24"/>
            <p:cNvSpPr/>
            <p:nvPr/>
          </p:nvSpPr>
          <p:spPr>
            <a:xfrm>
              <a:off x="5199668" y="3732408"/>
              <a:ext cx="146095" cy="144175"/>
            </a:xfrm>
            <a:custGeom>
              <a:avLst/>
              <a:gdLst/>
              <a:ahLst/>
              <a:cxnLst/>
              <a:rect l="l" t="t" r="r" b="b"/>
              <a:pathLst>
                <a:path w="146095" h="144175" extrusionOk="0">
                  <a:moveTo>
                    <a:pt x="102106" y="144176"/>
                  </a:moveTo>
                  <a:lnTo>
                    <a:pt x="102106" y="144176"/>
                  </a:lnTo>
                  <a:lnTo>
                    <a:pt x="98680" y="113093"/>
                  </a:lnTo>
                  <a:cubicBezTo>
                    <a:pt x="98680" y="113093"/>
                    <a:pt x="124189" y="47126"/>
                    <a:pt x="63939" y="59768"/>
                  </a:cubicBezTo>
                  <a:cubicBezTo>
                    <a:pt x="24152" y="68133"/>
                    <a:pt x="14158" y="71745"/>
                    <a:pt x="2070" y="45130"/>
                  </a:cubicBezTo>
                  <a:cubicBezTo>
                    <a:pt x="-10018" y="18515"/>
                    <a:pt x="32624" y="-5534"/>
                    <a:pt x="83355" y="1120"/>
                  </a:cubicBezTo>
                  <a:cubicBezTo>
                    <a:pt x="119563" y="4913"/>
                    <a:pt x="146823" y="35777"/>
                    <a:pt x="146081" y="72125"/>
                  </a:cubicBezTo>
                  <a:cubicBezTo>
                    <a:pt x="144748" y="91706"/>
                    <a:pt x="139513" y="131439"/>
                    <a:pt x="102106" y="14417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0" name="Google Shape;1100;p24"/>
            <p:cNvSpPr/>
            <p:nvPr/>
          </p:nvSpPr>
          <p:spPr>
            <a:xfrm>
              <a:off x="5186268" y="3976961"/>
              <a:ext cx="186859" cy="320520"/>
            </a:xfrm>
            <a:custGeom>
              <a:avLst/>
              <a:gdLst/>
              <a:ahLst/>
              <a:cxnLst/>
              <a:rect l="l" t="t" r="r" b="b"/>
              <a:pathLst>
                <a:path w="186859" h="320520" extrusionOk="0">
                  <a:moveTo>
                    <a:pt x="186131" y="4943"/>
                  </a:moveTo>
                  <a:cubicBezTo>
                    <a:pt x="168713" y="0"/>
                    <a:pt x="182039" y="4088"/>
                    <a:pt x="168713" y="0"/>
                  </a:cubicBezTo>
                  <a:cubicBezTo>
                    <a:pt x="123216" y="44485"/>
                    <a:pt x="128832" y="120813"/>
                    <a:pt x="118552" y="196286"/>
                  </a:cubicBezTo>
                  <a:cubicBezTo>
                    <a:pt x="93424" y="237729"/>
                    <a:pt x="241" y="293906"/>
                    <a:pt x="241" y="293906"/>
                  </a:cubicBezTo>
                  <a:cubicBezTo>
                    <a:pt x="-901" y="301986"/>
                    <a:pt x="1859" y="304362"/>
                    <a:pt x="11948" y="320521"/>
                  </a:cubicBezTo>
                  <a:cubicBezTo>
                    <a:pt x="63842" y="300693"/>
                    <a:pt x="111042" y="270295"/>
                    <a:pt x="150533" y="231266"/>
                  </a:cubicBezTo>
                  <a:cubicBezTo>
                    <a:pt x="152818" y="229174"/>
                    <a:pt x="156054" y="228604"/>
                    <a:pt x="157006" y="225752"/>
                  </a:cubicBezTo>
                  <a:cubicBezTo>
                    <a:pt x="172901" y="177655"/>
                    <a:pt x="190700" y="40018"/>
                    <a:pt x="186131" y="494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1" name="Google Shape;1101;p24"/>
            <p:cNvSpPr/>
            <p:nvPr/>
          </p:nvSpPr>
          <p:spPr>
            <a:xfrm>
              <a:off x="4957596" y="4074866"/>
              <a:ext cx="216348" cy="290578"/>
            </a:xfrm>
            <a:custGeom>
              <a:avLst/>
              <a:gdLst/>
              <a:ahLst/>
              <a:cxnLst/>
              <a:rect l="l" t="t" r="r" b="b"/>
              <a:pathLst>
                <a:path w="216348" h="290578" extrusionOk="0">
                  <a:moveTo>
                    <a:pt x="0" y="0"/>
                  </a:moveTo>
                  <a:lnTo>
                    <a:pt x="67770" y="231360"/>
                  </a:lnTo>
                  <a:lnTo>
                    <a:pt x="216349" y="290579"/>
                  </a:lnTo>
                  <a:lnTo>
                    <a:pt x="162190" y="65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2" name="Google Shape;1102;p24"/>
            <p:cNvSpPr/>
            <p:nvPr/>
          </p:nvSpPr>
          <p:spPr>
            <a:xfrm>
              <a:off x="5101717" y="4257084"/>
              <a:ext cx="109578" cy="53390"/>
            </a:xfrm>
            <a:custGeom>
              <a:avLst/>
              <a:gdLst/>
              <a:ahLst/>
              <a:cxnLst/>
              <a:rect l="l" t="t" r="r" b="b"/>
              <a:pathLst>
                <a:path w="109578" h="53390" extrusionOk="0">
                  <a:moveTo>
                    <a:pt x="108112" y="15494"/>
                  </a:moveTo>
                  <a:cubicBezTo>
                    <a:pt x="105923" y="7604"/>
                    <a:pt x="100212" y="9505"/>
                    <a:pt x="93739" y="11502"/>
                  </a:cubicBezTo>
                  <a:cubicBezTo>
                    <a:pt x="86772" y="14353"/>
                    <a:pt x="79100" y="15019"/>
                    <a:pt x="71752" y="13403"/>
                  </a:cubicBezTo>
                  <a:cubicBezTo>
                    <a:pt x="66003" y="10627"/>
                    <a:pt x="60683" y="7043"/>
                    <a:pt x="55952" y="2757"/>
                  </a:cubicBezTo>
                  <a:cubicBezTo>
                    <a:pt x="53077" y="1017"/>
                    <a:pt x="49794" y="67"/>
                    <a:pt x="46434" y="0"/>
                  </a:cubicBezTo>
                  <a:cubicBezTo>
                    <a:pt x="46434" y="1996"/>
                    <a:pt x="49860" y="13688"/>
                    <a:pt x="49860" y="13688"/>
                  </a:cubicBezTo>
                  <a:cubicBezTo>
                    <a:pt x="49860" y="13688"/>
                    <a:pt x="17308" y="13688"/>
                    <a:pt x="13977" y="13688"/>
                  </a:cubicBezTo>
                  <a:cubicBezTo>
                    <a:pt x="11045" y="13070"/>
                    <a:pt x="8171" y="14952"/>
                    <a:pt x="7552" y="17880"/>
                  </a:cubicBezTo>
                  <a:cubicBezTo>
                    <a:pt x="7200" y="19572"/>
                    <a:pt x="7676" y="21339"/>
                    <a:pt x="8837" y="22623"/>
                  </a:cubicBezTo>
                  <a:cubicBezTo>
                    <a:pt x="8104" y="22680"/>
                    <a:pt x="7381" y="22680"/>
                    <a:pt x="6648" y="22623"/>
                  </a:cubicBezTo>
                  <a:cubicBezTo>
                    <a:pt x="-15" y="21102"/>
                    <a:pt x="-2870" y="31368"/>
                    <a:pt x="3792" y="32889"/>
                  </a:cubicBezTo>
                  <a:cubicBezTo>
                    <a:pt x="5582" y="33231"/>
                    <a:pt x="7399" y="33487"/>
                    <a:pt x="9218" y="33649"/>
                  </a:cubicBezTo>
                  <a:cubicBezTo>
                    <a:pt x="4839" y="35360"/>
                    <a:pt x="3792" y="42584"/>
                    <a:pt x="9218" y="43154"/>
                  </a:cubicBezTo>
                  <a:lnTo>
                    <a:pt x="10836" y="43154"/>
                  </a:lnTo>
                  <a:cubicBezTo>
                    <a:pt x="11645" y="43373"/>
                    <a:pt x="12501" y="43373"/>
                    <a:pt x="13310" y="43154"/>
                  </a:cubicBezTo>
                  <a:lnTo>
                    <a:pt x="14262" y="43154"/>
                  </a:lnTo>
                  <a:cubicBezTo>
                    <a:pt x="13701" y="46358"/>
                    <a:pt x="15852" y="49418"/>
                    <a:pt x="19059" y="49970"/>
                  </a:cubicBezTo>
                  <a:cubicBezTo>
                    <a:pt x="19107" y="49979"/>
                    <a:pt x="19164" y="49989"/>
                    <a:pt x="19212" y="49998"/>
                  </a:cubicBezTo>
                  <a:cubicBezTo>
                    <a:pt x="35107" y="52089"/>
                    <a:pt x="58522" y="58458"/>
                    <a:pt x="72894" y="45341"/>
                  </a:cubicBezTo>
                  <a:cubicBezTo>
                    <a:pt x="82774" y="44295"/>
                    <a:pt x="92416" y="41662"/>
                    <a:pt x="101449" y="37546"/>
                  </a:cubicBezTo>
                  <a:cubicBezTo>
                    <a:pt x="110491" y="33839"/>
                    <a:pt x="110777" y="24904"/>
                    <a:pt x="108112" y="1549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3" name="Google Shape;1103;p24"/>
            <p:cNvSpPr/>
            <p:nvPr/>
          </p:nvSpPr>
          <p:spPr>
            <a:xfrm>
              <a:off x="4984781" y="4223327"/>
              <a:ext cx="67863" cy="55821"/>
            </a:xfrm>
            <a:custGeom>
              <a:avLst/>
              <a:gdLst/>
              <a:ahLst/>
              <a:cxnLst/>
              <a:rect l="l" t="t" r="r" b="b"/>
              <a:pathLst>
                <a:path w="67863" h="55821" extrusionOk="0">
                  <a:moveTo>
                    <a:pt x="62477" y="30335"/>
                  </a:moveTo>
                  <a:lnTo>
                    <a:pt x="60192" y="30335"/>
                  </a:lnTo>
                  <a:cubicBezTo>
                    <a:pt x="62420" y="28253"/>
                    <a:pt x="62534" y="24764"/>
                    <a:pt x="60459" y="22540"/>
                  </a:cubicBezTo>
                  <a:cubicBezTo>
                    <a:pt x="59564" y="21590"/>
                    <a:pt x="58355" y="20981"/>
                    <a:pt x="57051" y="20829"/>
                  </a:cubicBezTo>
                  <a:cubicBezTo>
                    <a:pt x="53720" y="20829"/>
                    <a:pt x="20216" y="13890"/>
                    <a:pt x="20216" y="13890"/>
                  </a:cubicBezTo>
                  <a:lnTo>
                    <a:pt x="16123" y="108"/>
                  </a:lnTo>
                  <a:cubicBezTo>
                    <a:pt x="16123" y="-653"/>
                    <a:pt x="10317" y="2864"/>
                    <a:pt x="10127" y="2959"/>
                  </a:cubicBezTo>
                  <a:cubicBezTo>
                    <a:pt x="4406" y="6723"/>
                    <a:pt x="694" y="12873"/>
                    <a:pt x="37" y="19689"/>
                  </a:cubicBezTo>
                  <a:cubicBezTo>
                    <a:pt x="-400" y="29232"/>
                    <a:pt x="3035" y="38557"/>
                    <a:pt x="9555" y="45543"/>
                  </a:cubicBezTo>
                  <a:cubicBezTo>
                    <a:pt x="15638" y="51503"/>
                    <a:pt x="23785" y="54906"/>
                    <a:pt x="32304" y="55049"/>
                  </a:cubicBezTo>
                  <a:cubicBezTo>
                    <a:pt x="36302" y="55049"/>
                    <a:pt x="40204" y="55049"/>
                    <a:pt x="43726" y="55809"/>
                  </a:cubicBezTo>
                  <a:cubicBezTo>
                    <a:pt x="46981" y="56018"/>
                    <a:pt x="49789" y="53556"/>
                    <a:pt x="49998" y="50305"/>
                  </a:cubicBezTo>
                  <a:cubicBezTo>
                    <a:pt x="49998" y="50210"/>
                    <a:pt x="50008" y="50106"/>
                    <a:pt x="50008" y="50011"/>
                  </a:cubicBezTo>
                  <a:lnTo>
                    <a:pt x="51055" y="50011"/>
                  </a:lnTo>
                  <a:cubicBezTo>
                    <a:pt x="51835" y="50201"/>
                    <a:pt x="52654" y="50201"/>
                    <a:pt x="53435" y="50011"/>
                  </a:cubicBezTo>
                  <a:lnTo>
                    <a:pt x="55148" y="50011"/>
                  </a:lnTo>
                  <a:cubicBezTo>
                    <a:pt x="60859" y="50011"/>
                    <a:pt x="61334" y="42977"/>
                    <a:pt x="57432" y="40505"/>
                  </a:cubicBezTo>
                  <a:cubicBezTo>
                    <a:pt x="59240" y="40505"/>
                    <a:pt x="61049" y="40505"/>
                    <a:pt x="62953" y="40505"/>
                  </a:cubicBezTo>
                  <a:cubicBezTo>
                    <a:pt x="69901" y="40885"/>
                    <a:pt x="69234" y="30239"/>
                    <a:pt x="62477" y="3033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4" name="Google Shape;1104;p24"/>
            <p:cNvSpPr/>
            <p:nvPr/>
          </p:nvSpPr>
          <p:spPr>
            <a:xfrm>
              <a:off x="5132255" y="3894454"/>
              <a:ext cx="67293" cy="97715"/>
            </a:xfrm>
            <a:custGeom>
              <a:avLst/>
              <a:gdLst/>
              <a:ahLst/>
              <a:cxnLst/>
              <a:rect l="l" t="t" r="r" b="b"/>
              <a:pathLst>
                <a:path w="67293" h="97715" extrusionOk="0">
                  <a:moveTo>
                    <a:pt x="24367" y="97715"/>
                  </a:moveTo>
                  <a:cubicBezTo>
                    <a:pt x="15153" y="97344"/>
                    <a:pt x="6435" y="93466"/>
                    <a:pt x="0" y="86879"/>
                  </a:cubicBezTo>
                  <a:cubicBezTo>
                    <a:pt x="1333" y="69769"/>
                    <a:pt x="23224" y="4848"/>
                    <a:pt x="67294" y="0"/>
                  </a:cubicBezTo>
                  <a:cubicBezTo>
                    <a:pt x="55310" y="8431"/>
                    <a:pt x="45811" y="19923"/>
                    <a:pt x="39786" y="33269"/>
                  </a:cubicBezTo>
                  <a:cubicBezTo>
                    <a:pt x="33000" y="54323"/>
                    <a:pt x="27841" y="75872"/>
                    <a:pt x="24367" y="977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5" name="Google Shape;1105;p24"/>
            <p:cNvSpPr/>
            <p:nvPr/>
          </p:nvSpPr>
          <p:spPr>
            <a:xfrm>
              <a:off x="5305132" y="3960902"/>
              <a:ext cx="81740" cy="121566"/>
            </a:xfrm>
            <a:custGeom>
              <a:avLst/>
              <a:gdLst/>
              <a:ahLst/>
              <a:cxnLst/>
              <a:rect l="l" t="t" r="r" b="b"/>
              <a:pathLst>
                <a:path w="81740" h="121566" extrusionOk="0">
                  <a:moveTo>
                    <a:pt x="75168" y="117100"/>
                  </a:moveTo>
                  <a:cubicBezTo>
                    <a:pt x="75168" y="117100"/>
                    <a:pt x="31289" y="132214"/>
                    <a:pt x="355" y="106834"/>
                  </a:cubicBezTo>
                  <a:cubicBezTo>
                    <a:pt x="-2977" y="101036"/>
                    <a:pt x="18249" y="26514"/>
                    <a:pt x="18249" y="26514"/>
                  </a:cubicBezTo>
                  <a:cubicBezTo>
                    <a:pt x="18249" y="26514"/>
                    <a:pt x="36714" y="-11507"/>
                    <a:pt x="65840" y="3511"/>
                  </a:cubicBezTo>
                  <a:cubicBezTo>
                    <a:pt x="94966" y="18530"/>
                    <a:pt x="75168" y="117100"/>
                    <a:pt x="75168" y="11710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6" name="Google Shape;1106;p24"/>
            <p:cNvSpPr/>
            <p:nvPr/>
          </p:nvSpPr>
          <p:spPr>
            <a:xfrm>
              <a:off x="2821998" y="4049582"/>
              <a:ext cx="101559" cy="177370"/>
            </a:xfrm>
            <a:custGeom>
              <a:avLst/>
              <a:gdLst/>
              <a:ahLst/>
              <a:cxnLst/>
              <a:rect l="l" t="t" r="r" b="b"/>
              <a:pathLst>
                <a:path w="101559" h="177370" extrusionOk="0">
                  <a:moveTo>
                    <a:pt x="0" y="0"/>
                  </a:moveTo>
                  <a:cubicBezTo>
                    <a:pt x="0" y="0"/>
                    <a:pt x="6092" y="90966"/>
                    <a:pt x="17989" y="104084"/>
                  </a:cubicBezTo>
                  <a:cubicBezTo>
                    <a:pt x="29887" y="117201"/>
                    <a:pt x="70340" y="126136"/>
                    <a:pt x="70340" y="126136"/>
                  </a:cubicBezTo>
                  <a:lnTo>
                    <a:pt x="101559" y="177370"/>
                  </a:lnTo>
                  <a:cubicBezTo>
                    <a:pt x="101559" y="177370"/>
                    <a:pt x="73005" y="14543"/>
                    <a:pt x="66913" y="10646"/>
                  </a:cubicBezTo>
                  <a:cubicBezTo>
                    <a:pt x="60821" y="674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7" name="Google Shape;1107;p24"/>
            <p:cNvSpPr/>
            <p:nvPr/>
          </p:nvSpPr>
          <p:spPr>
            <a:xfrm>
              <a:off x="2814097" y="3945071"/>
              <a:ext cx="67769" cy="130685"/>
            </a:xfrm>
            <a:custGeom>
              <a:avLst/>
              <a:gdLst/>
              <a:ahLst/>
              <a:cxnLst/>
              <a:rect l="l" t="t" r="r" b="b"/>
              <a:pathLst>
                <a:path w="67769" h="130685" extrusionOk="0">
                  <a:moveTo>
                    <a:pt x="67770" y="3183"/>
                  </a:moveTo>
                  <a:cubicBezTo>
                    <a:pt x="52097" y="-4127"/>
                    <a:pt x="33430" y="1529"/>
                    <a:pt x="24462" y="16300"/>
                  </a:cubicBezTo>
                  <a:cubicBezTo>
                    <a:pt x="12945" y="35311"/>
                    <a:pt x="1047" y="100328"/>
                    <a:pt x="0" y="111354"/>
                  </a:cubicBezTo>
                  <a:cubicBezTo>
                    <a:pt x="0" y="111354"/>
                    <a:pt x="16086" y="133597"/>
                    <a:pt x="40167" y="13036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8" name="Google Shape;1108;p24"/>
            <p:cNvSpPr/>
            <p:nvPr/>
          </p:nvSpPr>
          <p:spPr>
            <a:xfrm>
              <a:off x="2966810" y="4837262"/>
              <a:ext cx="145801" cy="82247"/>
            </a:xfrm>
            <a:custGeom>
              <a:avLst/>
              <a:gdLst/>
              <a:ahLst/>
              <a:cxnLst/>
              <a:rect l="l" t="t" r="r" b="b"/>
              <a:pathLst>
                <a:path w="145801" h="82247" extrusionOk="0">
                  <a:moveTo>
                    <a:pt x="7003" y="19800"/>
                  </a:moveTo>
                  <a:cubicBezTo>
                    <a:pt x="23964" y="24458"/>
                    <a:pt x="42087" y="22272"/>
                    <a:pt x="57449" y="13717"/>
                  </a:cubicBezTo>
                  <a:cubicBezTo>
                    <a:pt x="69537" y="13717"/>
                    <a:pt x="135498" y="-14134"/>
                    <a:pt x="144446" y="9535"/>
                  </a:cubicBezTo>
                  <a:cubicBezTo>
                    <a:pt x="152346" y="30256"/>
                    <a:pt x="123791" y="49457"/>
                    <a:pt x="108562" y="53164"/>
                  </a:cubicBezTo>
                  <a:cubicBezTo>
                    <a:pt x="75248" y="61244"/>
                    <a:pt x="50596" y="77783"/>
                    <a:pt x="37175" y="80635"/>
                  </a:cubicBezTo>
                  <a:cubicBezTo>
                    <a:pt x="27657" y="82726"/>
                    <a:pt x="14332" y="84057"/>
                    <a:pt x="6432" y="76262"/>
                  </a:cubicBezTo>
                  <a:cubicBezTo>
                    <a:pt x="-2515" y="66852"/>
                    <a:pt x="-1944" y="32157"/>
                    <a:pt x="7003" y="1980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9" name="Google Shape;1109;p24"/>
            <p:cNvSpPr/>
            <p:nvPr/>
          </p:nvSpPr>
          <p:spPr>
            <a:xfrm>
              <a:off x="2969244" y="4850979"/>
              <a:ext cx="143767" cy="68530"/>
            </a:xfrm>
            <a:custGeom>
              <a:avLst/>
              <a:gdLst/>
              <a:ahLst/>
              <a:cxnLst/>
              <a:rect l="l" t="t" r="r" b="b"/>
              <a:pathLst>
                <a:path w="143767" h="68530" extrusionOk="0">
                  <a:moveTo>
                    <a:pt x="35122" y="61119"/>
                  </a:moveTo>
                  <a:cubicBezTo>
                    <a:pt x="48543" y="58363"/>
                    <a:pt x="73195" y="42109"/>
                    <a:pt x="106509" y="33649"/>
                  </a:cubicBezTo>
                  <a:cubicBezTo>
                    <a:pt x="119263" y="30607"/>
                    <a:pt x="141250" y="16634"/>
                    <a:pt x="143535" y="0"/>
                  </a:cubicBezTo>
                  <a:cubicBezTo>
                    <a:pt x="146485" y="19011"/>
                    <a:pt x="120691" y="36025"/>
                    <a:pt x="106509" y="39447"/>
                  </a:cubicBezTo>
                  <a:cubicBezTo>
                    <a:pt x="73195" y="47527"/>
                    <a:pt x="48543" y="64066"/>
                    <a:pt x="35122" y="66918"/>
                  </a:cubicBezTo>
                  <a:cubicBezTo>
                    <a:pt x="25604" y="69009"/>
                    <a:pt x="12278" y="70340"/>
                    <a:pt x="4378" y="62545"/>
                  </a:cubicBezTo>
                  <a:cubicBezTo>
                    <a:pt x="2265" y="60292"/>
                    <a:pt x="761" y="57545"/>
                    <a:pt x="0" y="54561"/>
                  </a:cubicBezTo>
                  <a:cubicBezTo>
                    <a:pt x="10013" y="62156"/>
                    <a:pt x="23034" y="64589"/>
                    <a:pt x="35122" y="61119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0" name="Google Shape;1110;p24"/>
            <p:cNvSpPr/>
            <p:nvPr/>
          </p:nvSpPr>
          <p:spPr>
            <a:xfrm>
              <a:off x="2864165" y="4805303"/>
              <a:ext cx="146191" cy="82209"/>
            </a:xfrm>
            <a:custGeom>
              <a:avLst/>
              <a:gdLst/>
              <a:ahLst/>
              <a:cxnLst/>
              <a:rect l="l" t="t" r="r" b="b"/>
              <a:pathLst>
                <a:path w="146191" h="82209" extrusionOk="0">
                  <a:moveTo>
                    <a:pt x="7327" y="19726"/>
                  </a:moveTo>
                  <a:cubicBezTo>
                    <a:pt x="24287" y="24431"/>
                    <a:pt x="42423" y="22245"/>
                    <a:pt x="57774" y="13642"/>
                  </a:cubicBezTo>
                  <a:cubicBezTo>
                    <a:pt x="69957" y="13642"/>
                    <a:pt x="135823" y="-14113"/>
                    <a:pt x="144865" y="9555"/>
                  </a:cubicBezTo>
                  <a:cubicBezTo>
                    <a:pt x="152670" y="30277"/>
                    <a:pt x="124116" y="49477"/>
                    <a:pt x="108886" y="53185"/>
                  </a:cubicBezTo>
                  <a:cubicBezTo>
                    <a:pt x="75573" y="61169"/>
                    <a:pt x="50921" y="77804"/>
                    <a:pt x="37595" y="80560"/>
                  </a:cubicBezTo>
                  <a:cubicBezTo>
                    <a:pt x="27601" y="82651"/>
                    <a:pt x="14656" y="84077"/>
                    <a:pt x="6756" y="76283"/>
                  </a:cubicBezTo>
                  <a:cubicBezTo>
                    <a:pt x="-2762" y="66872"/>
                    <a:pt x="-1905" y="32178"/>
                    <a:pt x="7327" y="19726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1" name="Google Shape;1111;p24"/>
            <p:cNvSpPr/>
            <p:nvPr/>
          </p:nvSpPr>
          <p:spPr>
            <a:xfrm>
              <a:off x="2866543" y="4818565"/>
              <a:ext cx="143767" cy="68566"/>
            </a:xfrm>
            <a:custGeom>
              <a:avLst/>
              <a:gdLst/>
              <a:ahLst/>
              <a:cxnLst/>
              <a:rect l="l" t="t" r="r" b="b"/>
              <a:pathLst>
                <a:path w="143767" h="68566" extrusionOk="0">
                  <a:moveTo>
                    <a:pt x="35217" y="61215"/>
                  </a:moveTo>
                  <a:cubicBezTo>
                    <a:pt x="48543" y="58363"/>
                    <a:pt x="73290" y="42204"/>
                    <a:pt x="106509" y="33744"/>
                  </a:cubicBezTo>
                  <a:cubicBezTo>
                    <a:pt x="119263" y="30702"/>
                    <a:pt x="141345" y="16730"/>
                    <a:pt x="143534" y="0"/>
                  </a:cubicBezTo>
                  <a:cubicBezTo>
                    <a:pt x="146485" y="19011"/>
                    <a:pt x="120691" y="36025"/>
                    <a:pt x="106509" y="39542"/>
                  </a:cubicBezTo>
                  <a:cubicBezTo>
                    <a:pt x="73195" y="47527"/>
                    <a:pt x="48543" y="64161"/>
                    <a:pt x="35217" y="66918"/>
                  </a:cubicBezTo>
                  <a:cubicBezTo>
                    <a:pt x="25223" y="69009"/>
                    <a:pt x="12278" y="70435"/>
                    <a:pt x="4378" y="62640"/>
                  </a:cubicBezTo>
                  <a:cubicBezTo>
                    <a:pt x="2320" y="60350"/>
                    <a:pt x="821" y="57622"/>
                    <a:pt x="0" y="54656"/>
                  </a:cubicBezTo>
                  <a:cubicBezTo>
                    <a:pt x="10052" y="62251"/>
                    <a:pt x="23099" y="64684"/>
                    <a:pt x="35217" y="61215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2" name="Google Shape;1112;p24"/>
            <p:cNvSpPr/>
            <p:nvPr/>
          </p:nvSpPr>
          <p:spPr>
            <a:xfrm>
              <a:off x="2858160" y="4267254"/>
              <a:ext cx="210834" cy="594226"/>
            </a:xfrm>
            <a:custGeom>
              <a:avLst/>
              <a:gdLst/>
              <a:ahLst/>
              <a:cxnLst/>
              <a:rect l="l" t="t" r="r" b="b"/>
              <a:pathLst>
                <a:path w="210834" h="594226" extrusionOk="0">
                  <a:moveTo>
                    <a:pt x="6098" y="372610"/>
                  </a:moveTo>
                  <a:cubicBezTo>
                    <a:pt x="8933" y="348172"/>
                    <a:pt x="14031" y="324057"/>
                    <a:pt x="21327" y="300559"/>
                  </a:cubicBezTo>
                  <a:cubicBezTo>
                    <a:pt x="21327" y="300559"/>
                    <a:pt x="16759" y="238299"/>
                    <a:pt x="14474" y="179271"/>
                  </a:cubicBezTo>
                  <a:cubicBezTo>
                    <a:pt x="11904" y="112734"/>
                    <a:pt x="-11320" y="53420"/>
                    <a:pt x="6955" y="0"/>
                  </a:cubicBezTo>
                  <a:lnTo>
                    <a:pt x="210835" y="45340"/>
                  </a:lnTo>
                  <a:cubicBezTo>
                    <a:pt x="210835" y="45340"/>
                    <a:pt x="201317" y="312821"/>
                    <a:pt x="198176" y="345140"/>
                  </a:cubicBezTo>
                  <a:cubicBezTo>
                    <a:pt x="196596" y="370310"/>
                    <a:pt x="193417" y="395366"/>
                    <a:pt x="188657" y="420137"/>
                  </a:cubicBezTo>
                  <a:cubicBezTo>
                    <a:pt x="179139" y="471941"/>
                    <a:pt x="168955" y="587907"/>
                    <a:pt x="168955" y="587907"/>
                  </a:cubicBezTo>
                  <a:cubicBezTo>
                    <a:pt x="147063" y="600644"/>
                    <a:pt x="114987" y="590188"/>
                    <a:pt x="114987" y="590188"/>
                  </a:cubicBezTo>
                  <a:cubicBezTo>
                    <a:pt x="114987" y="590188"/>
                    <a:pt x="114987" y="445041"/>
                    <a:pt x="116224" y="407685"/>
                  </a:cubicBezTo>
                  <a:cubicBezTo>
                    <a:pt x="117937" y="362059"/>
                    <a:pt x="119365" y="365576"/>
                    <a:pt x="119365" y="365576"/>
                  </a:cubicBezTo>
                  <a:lnTo>
                    <a:pt x="112512" y="251987"/>
                  </a:lnTo>
                  <a:lnTo>
                    <a:pt x="108038" y="195525"/>
                  </a:lnTo>
                  <a:cubicBezTo>
                    <a:pt x="108038" y="195525"/>
                    <a:pt x="102327" y="236969"/>
                    <a:pt x="98520" y="273945"/>
                  </a:cubicBezTo>
                  <a:cubicBezTo>
                    <a:pt x="95284" y="306263"/>
                    <a:pt x="87479" y="335444"/>
                    <a:pt x="78722" y="395613"/>
                  </a:cubicBezTo>
                  <a:cubicBezTo>
                    <a:pt x="71203" y="447703"/>
                    <a:pt x="63398" y="554068"/>
                    <a:pt x="63398" y="554068"/>
                  </a:cubicBezTo>
                  <a:cubicBezTo>
                    <a:pt x="41506" y="566710"/>
                    <a:pt x="12000" y="557965"/>
                    <a:pt x="12000" y="557965"/>
                  </a:cubicBezTo>
                  <a:cubicBezTo>
                    <a:pt x="12000" y="557965"/>
                    <a:pt x="197" y="417856"/>
                    <a:pt x="6098" y="3726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3" name="Google Shape;1113;p24"/>
            <p:cNvSpPr/>
            <p:nvPr/>
          </p:nvSpPr>
          <p:spPr>
            <a:xfrm>
              <a:off x="2884049" y="3772563"/>
              <a:ext cx="155365" cy="247695"/>
            </a:xfrm>
            <a:custGeom>
              <a:avLst/>
              <a:gdLst/>
              <a:ahLst/>
              <a:cxnLst/>
              <a:rect l="l" t="t" r="r" b="b"/>
              <a:pathLst>
                <a:path w="155365" h="247695" extrusionOk="0">
                  <a:moveTo>
                    <a:pt x="8859" y="177022"/>
                  </a:moveTo>
                  <a:cubicBezTo>
                    <a:pt x="24564" y="177782"/>
                    <a:pt x="36271" y="181869"/>
                    <a:pt x="38270" y="177022"/>
                  </a:cubicBezTo>
                  <a:cubicBezTo>
                    <a:pt x="39966" y="168895"/>
                    <a:pt x="41174" y="160673"/>
                    <a:pt x="41887" y="152403"/>
                  </a:cubicBezTo>
                  <a:cubicBezTo>
                    <a:pt x="40078" y="147840"/>
                    <a:pt x="38460" y="142897"/>
                    <a:pt x="38460" y="142897"/>
                  </a:cubicBezTo>
                  <a:cubicBezTo>
                    <a:pt x="18662" y="130826"/>
                    <a:pt x="12476" y="109439"/>
                    <a:pt x="9906" y="84535"/>
                  </a:cubicBezTo>
                  <a:cubicBezTo>
                    <a:pt x="5527" y="42046"/>
                    <a:pt x="28942" y="4880"/>
                    <a:pt x="71013" y="412"/>
                  </a:cubicBezTo>
                  <a:cubicBezTo>
                    <a:pt x="111084" y="-3770"/>
                    <a:pt x="140495" y="24365"/>
                    <a:pt x="148396" y="62862"/>
                  </a:cubicBezTo>
                  <a:cubicBezTo>
                    <a:pt x="152584" y="81873"/>
                    <a:pt x="161055" y="117899"/>
                    <a:pt x="149633" y="149171"/>
                  </a:cubicBezTo>
                  <a:cubicBezTo>
                    <a:pt x="143256" y="166756"/>
                    <a:pt x="135070" y="180634"/>
                    <a:pt x="126884" y="183295"/>
                  </a:cubicBezTo>
                  <a:cubicBezTo>
                    <a:pt x="118946" y="183143"/>
                    <a:pt x="111027" y="182449"/>
                    <a:pt x="103184" y="181204"/>
                  </a:cubicBezTo>
                  <a:lnTo>
                    <a:pt x="103184" y="181204"/>
                  </a:lnTo>
                  <a:cubicBezTo>
                    <a:pt x="103184" y="181204"/>
                    <a:pt x="101090" y="192991"/>
                    <a:pt x="99662" y="200215"/>
                  </a:cubicBezTo>
                  <a:cubicBezTo>
                    <a:pt x="98235" y="207439"/>
                    <a:pt x="98711" y="211716"/>
                    <a:pt x="113844" y="221031"/>
                  </a:cubicBezTo>
                  <a:cubicBezTo>
                    <a:pt x="128978" y="230347"/>
                    <a:pt x="91001" y="249548"/>
                    <a:pt x="66253" y="247551"/>
                  </a:cubicBezTo>
                  <a:cubicBezTo>
                    <a:pt x="41506" y="245555"/>
                    <a:pt x="13523" y="230727"/>
                    <a:pt x="5908" y="214758"/>
                  </a:cubicBezTo>
                  <a:cubicBezTo>
                    <a:pt x="-2754" y="197553"/>
                    <a:pt x="-1992" y="176451"/>
                    <a:pt x="8859" y="17702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4" name="Google Shape;1114;p24"/>
            <p:cNvSpPr/>
            <p:nvPr/>
          </p:nvSpPr>
          <p:spPr>
            <a:xfrm>
              <a:off x="2832349" y="3948237"/>
              <a:ext cx="239208" cy="394751"/>
            </a:xfrm>
            <a:custGeom>
              <a:avLst/>
              <a:gdLst/>
              <a:ahLst/>
              <a:cxnLst/>
              <a:rect l="l" t="t" r="r" b="b"/>
              <a:pathLst>
                <a:path w="239208" h="394751" extrusionOk="0">
                  <a:moveTo>
                    <a:pt x="83308" y="3725"/>
                  </a:moveTo>
                  <a:cubicBezTo>
                    <a:pt x="78930" y="14561"/>
                    <a:pt x="90066" y="27868"/>
                    <a:pt x="119667" y="37088"/>
                  </a:cubicBezTo>
                  <a:cubicBezTo>
                    <a:pt x="149269" y="46308"/>
                    <a:pt x="151839" y="34427"/>
                    <a:pt x="151839" y="34427"/>
                  </a:cubicBezTo>
                  <a:cubicBezTo>
                    <a:pt x="171408" y="43257"/>
                    <a:pt x="190473" y="53162"/>
                    <a:pt x="208948" y="64083"/>
                  </a:cubicBezTo>
                  <a:cubicBezTo>
                    <a:pt x="226652" y="76441"/>
                    <a:pt x="234552" y="112371"/>
                    <a:pt x="236932" y="172920"/>
                  </a:cubicBezTo>
                  <a:cubicBezTo>
                    <a:pt x="239692" y="242974"/>
                    <a:pt x="239977" y="346963"/>
                    <a:pt x="237598" y="364928"/>
                  </a:cubicBezTo>
                  <a:cubicBezTo>
                    <a:pt x="237598" y="364928"/>
                    <a:pt x="204475" y="398007"/>
                    <a:pt x="161452" y="394490"/>
                  </a:cubicBezTo>
                  <a:cubicBezTo>
                    <a:pt x="118430" y="390973"/>
                    <a:pt x="47234" y="353427"/>
                    <a:pt x="30196" y="324435"/>
                  </a:cubicBezTo>
                  <a:cubicBezTo>
                    <a:pt x="30196" y="263031"/>
                    <a:pt x="37906" y="253050"/>
                    <a:pt x="27912" y="217595"/>
                  </a:cubicBezTo>
                  <a:cubicBezTo>
                    <a:pt x="5068" y="136514"/>
                    <a:pt x="-6925" y="103531"/>
                    <a:pt x="4212" y="49540"/>
                  </a:cubicBezTo>
                  <a:cubicBezTo>
                    <a:pt x="13730" y="5150"/>
                    <a:pt x="26103" y="-363"/>
                    <a:pt x="43712" y="17"/>
                  </a:cubicBezTo>
                  <a:cubicBezTo>
                    <a:pt x="56967" y="550"/>
                    <a:pt x="70185" y="1785"/>
                    <a:pt x="83308" y="37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5" name="Google Shape;1115;p24"/>
            <p:cNvSpPr/>
            <p:nvPr/>
          </p:nvSpPr>
          <p:spPr>
            <a:xfrm>
              <a:off x="3011886" y="4098914"/>
              <a:ext cx="63391" cy="288487"/>
            </a:xfrm>
            <a:custGeom>
              <a:avLst/>
              <a:gdLst/>
              <a:ahLst/>
              <a:cxnLst/>
              <a:rect l="l" t="t" r="r" b="b"/>
              <a:pathLst>
                <a:path w="63391" h="288487" extrusionOk="0">
                  <a:moveTo>
                    <a:pt x="21226" y="268241"/>
                  </a:moveTo>
                  <a:lnTo>
                    <a:pt x="0" y="24144"/>
                  </a:lnTo>
                  <a:lnTo>
                    <a:pt x="45592" y="0"/>
                  </a:lnTo>
                  <a:lnTo>
                    <a:pt x="63391" y="14923"/>
                  </a:lnTo>
                  <a:lnTo>
                    <a:pt x="57109" y="234117"/>
                  </a:lnTo>
                  <a:lnTo>
                    <a:pt x="57109" y="234117"/>
                  </a:lnTo>
                  <a:lnTo>
                    <a:pt x="57109" y="240200"/>
                  </a:lnTo>
                  <a:lnTo>
                    <a:pt x="57109" y="240200"/>
                  </a:lnTo>
                  <a:lnTo>
                    <a:pt x="57109" y="247995"/>
                  </a:lnTo>
                  <a:cubicBezTo>
                    <a:pt x="57109" y="247995"/>
                    <a:pt x="58061" y="266435"/>
                    <a:pt x="23224" y="288488"/>
                  </a:cubicBezTo>
                  <a:cubicBezTo>
                    <a:pt x="23224" y="288488"/>
                    <a:pt x="22653" y="282689"/>
                    <a:pt x="22177" y="277271"/>
                  </a:cubicBezTo>
                  <a:lnTo>
                    <a:pt x="22177" y="277271"/>
                  </a:lnTo>
                  <a:lnTo>
                    <a:pt x="21321" y="267766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6" name="Google Shape;1116;p24"/>
            <p:cNvSpPr/>
            <p:nvPr/>
          </p:nvSpPr>
          <p:spPr>
            <a:xfrm>
              <a:off x="2997806" y="3997207"/>
              <a:ext cx="83658" cy="135231"/>
            </a:xfrm>
            <a:custGeom>
              <a:avLst/>
              <a:gdLst/>
              <a:ahLst/>
              <a:cxnLst/>
              <a:rect l="l" t="t" r="r" b="b"/>
              <a:pathLst>
                <a:path w="83658" h="135231" extrusionOk="0">
                  <a:moveTo>
                    <a:pt x="29880" y="0"/>
                  </a:moveTo>
                  <a:cubicBezTo>
                    <a:pt x="53390" y="0"/>
                    <a:pt x="67953" y="11977"/>
                    <a:pt x="74140" y="48192"/>
                  </a:cubicBezTo>
                  <a:cubicBezTo>
                    <a:pt x="80327" y="84408"/>
                    <a:pt x="83658" y="114064"/>
                    <a:pt x="83658" y="114064"/>
                  </a:cubicBezTo>
                  <a:cubicBezTo>
                    <a:pt x="72826" y="126070"/>
                    <a:pt x="57807" y="133484"/>
                    <a:pt x="41683" y="134786"/>
                  </a:cubicBezTo>
                  <a:cubicBezTo>
                    <a:pt x="13128" y="137923"/>
                    <a:pt x="4943" y="123475"/>
                    <a:pt x="4943" y="123475"/>
                  </a:cubicBezTo>
                  <a:cubicBezTo>
                    <a:pt x="4943" y="123475"/>
                    <a:pt x="1897" y="85929"/>
                    <a:pt x="374" y="60359"/>
                  </a:cubicBezTo>
                  <a:cubicBezTo>
                    <a:pt x="-1149" y="34790"/>
                    <a:pt x="755" y="570"/>
                    <a:pt x="29880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7" name="Google Shape;1117;p24"/>
            <p:cNvSpPr/>
            <p:nvPr/>
          </p:nvSpPr>
          <p:spPr>
            <a:xfrm>
              <a:off x="2888823" y="3761654"/>
              <a:ext cx="150557" cy="165637"/>
            </a:xfrm>
            <a:custGeom>
              <a:avLst/>
              <a:gdLst/>
              <a:ahLst/>
              <a:cxnLst/>
              <a:rect l="l" t="t" r="r" b="b"/>
              <a:pathLst>
                <a:path w="150557" h="165637" extrusionOk="0">
                  <a:moveTo>
                    <a:pt x="142099" y="68353"/>
                  </a:moveTo>
                  <a:cubicBezTo>
                    <a:pt x="142099" y="68353"/>
                    <a:pt x="178840" y="12557"/>
                    <a:pt x="99172" y="1150"/>
                  </a:cubicBezTo>
                  <a:cubicBezTo>
                    <a:pt x="42063" y="-7024"/>
                    <a:pt x="4752" y="29667"/>
                    <a:pt x="468" y="69874"/>
                  </a:cubicBezTo>
                  <a:cubicBezTo>
                    <a:pt x="-3624" y="107896"/>
                    <a:pt x="19981" y="147723"/>
                    <a:pt x="37018" y="163502"/>
                  </a:cubicBezTo>
                  <a:cubicBezTo>
                    <a:pt x="53749" y="167751"/>
                    <a:pt x="71464" y="165612"/>
                    <a:pt x="86703" y="157514"/>
                  </a:cubicBezTo>
                  <a:cubicBezTo>
                    <a:pt x="87636" y="147115"/>
                    <a:pt x="87988" y="136678"/>
                    <a:pt x="87750" y="126241"/>
                  </a:cubicBezTo>
                  <a:cubicBezTo>
                    <a:pt x="87750" y="126241"/>
                    <a:pt x="59862" y="67308"/>
                    <a:pt x="142099" y="6835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8" name="Google Shape;1118;p24"/>
            <p:cNvSpPr/>
            <p:nvPr/>
          </p:nvSpPr>
          <p:spPr>
            <a:xfrm>
              <a:off x="2091982" y="2625612"/>
              <a:ext cx="210167" cy="307273"/>
            </a:xfrm>
            <a:custGeom>
              <a:avLst/>
              <a:gdLst/>
              <a:ahLst/>
              <a:cxnLst/>
              <a:rect l="l" t="t" r="r" b="b"/>
              <a:pathLst>
                <a:path w="210167" h="307273" extrusionOk="0">
                  <a:moveTo>
                    <a:pt x="136175" y="10238"/>
                  </a:moveTo>
                  <a:cubicBezTo>
                    <a:pt x="127799" y="-3260"/>
                    <a:pt x="63836" y="-12100"/>
                    <a:pt x="42801" y="41986"/>
                  </a:cubicBezTo>
                  <a:cubicBezTo>
                    <a:pt x="34806" y="62517"/>
                    <a:pt x="36043" y="114987"/>
                    <a:pt x="29380" y="147875"/>
                  </a:cubicBezTo>
                  <a:cubicBezTo>
                    <a:pt x="22718" y="180764"/>
                    <a:pt x="7013" y="199489"/>
                    <a:pt x="1397" y="226199"/>
                  </a:cubicBezTo>
                  <a:cubicBezTo>
                    <a:pt x="-4219" y="252910"/>
                    <a:pt x="4919" y="297775"/>
                    <a:pt x="69452" y="305664"/>
                  </a:cubicBezTo>
                  <a:cubicBezTo>
                    <a:pt x="133985" y="313554"/>
                    <a:pt x="183670" y="290931"/>
                    <a:pt x="198709" y="270399"/>
                  </a:cubicBezTo>
                  <a:cubicBezTo>
                    <a:pt x="213748" y="249868"/>
                    <a:pt x="214224" y="206238"/>
                    <a:pt x="198709" y="182855"/>
                  </a:cubicBezTo>
                  <a:cubicBezTo>
                    <a:pt x="183194" y="159472"/>
                    <a:pt x="170916" y="140366"/>
                    <a:pt x="171297" y="109854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9" name="Google Shape;1119;p24"/>
            <p:cNvSpPr/>
            <p:nvPr/>
          </p:nvSpPr>
          <p:spPr>
            <a:xfrm>
              <a:off x="2269538" y="2847336"/>
              <a:ext cx="39152" cy="227300"/>
            </a:xfrm>
            <a:custGeom>
              <a:avLst/>
              <a:gdLst/>
              <a:ahLst/>
              <a:cxnLst/>
              <a:rect l="l" t="t" r="r" b="b"/>
              <a:pathLst>
                <a:path w="39152" h="227300" extrusionOk="0">
                  <a:moveTo>
                    <a:pt x="35145" y="14835"/>
                  </a:moveTo>
                  <a:cubicBezTo>
                    <a:pt x="35145" y="14835"/>
                    <a:pt x="50279" y="121866"/>
                    <a:pt x="21725" y="197909"/>
                  </a:cubicBezTo>
                  <a:cubicBezTo>
                    <a:pt x="-6830" y="273952"/>
                    <a:pt x="975" y="178423"/>
                    <a:pt x="975" y="178423"/>
                  </a:cubicBezTo>
                  <a:lnTo>
                    <a:pt x="7923" y="155705"/>
                  </a:lnTo>
                  <a:cubicBezTo>
                    <a:pt x="7923" y="155705"/>
                    <a:pt x="13634" y="68446"/>
                    <a:pt x="11255" y="47059"/>
                  </a:cubicBezTo>
                  <a:cubicBezTo>
                    <a:pt x="8875" y="25672"/>
                    <a:pt x="9446" y="7231"/>
                    <a:pt x="7923" y="5520"/>
                  </a:cubicBezTo>
                  <a:cubicBezTo>
                    <a:pt x="6400" y="3809"/>
                    <a:pt x="13539" y="387"/>
                    <a:pt x="16585" y="7"/>
                  </a:cubicBezTo>
                  <a:cubicBezTo>
                    <a:pt x="19631" y="-373"/>
                    <a:pt x="35145" y="14835"/>
                    <a:pt x="35145" y="148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0" name="Google Shape;1120;p24"/>
            <p:cNvSpPr/>
            <p:nvPr/>
          </p:nvSpPr>
          <p:spPr>
            <a:xfrm>
              <a:off x="2185896" y="2622782"/>
              <a:ext cx="100407" cy="124097"/>
            </a:xfrm>
            <a:custGeom>
              <a:avLst/>
              <a:gdLst/>
              <a:ahLst/>
              <a:cxnLst/>
              <a:rect l="l" t="t" r="r" b="b"/>
              <a:pathLst>
                <a:path w="100407" h="124097" extrusionOk="0">
                  <a:moveTo>
                    <a:pt x="0" y="3657"/>
                  </a:moveTo>
                  <a:cubicBezTo>
                    <a:pt x="0" y="3657"/>
                    <a:pt x="48162" y="-10126"/>
                    <a:pt x="77288" y="15824"/>
                  </a:cubicBezTo>
                  <a:cubicBezTo>
                    <a:pt x="96918" y="33855"/>
                    <a:pt x="104879" y="61297"/>
                    <a:pt x="97942" y="87019"/>
                  </a:cubicBezTo>
                  <a:cubicBezTo>
                    <a:pt x="94040" y="102227"/>
                    <a:pt x="86235" y="122949"/>
                    <a:pt x="74147" y="124090"/>
                  </a:cubicBezTo>
                  <a:cubicBezTo>
                    <a:pt x="62059" y="125230"/>
                    <a:pt x="0" y="3657"/>
                    <a:pt x="0" y="3657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1" name="Google Shape;1121;p24"/>
            <p:cNvSpPr/>
            <p:nvPr/>
          </p:nvSpPr>
          <p:spPr>
            <a:xfrm>
              <a:off x="2142363" y="2757613"/>
              <a:ext cx="124104" cy="138364"/>
            </a:xfrm>
            <a:custGeom>
              <a:avLst/>
              <a:gdLst/>
              <a:ahLst/>
              <a:cxnLst/>
              <a:rect l="l" t="t" r="r" b="b"/>
              <a:pathLst>
                <a:path w="124104" h="138364" extrusionOk="0">
                  <a:moveTo>
                    <a:pt x="25163" y="0"/>
                  </a:moveTo>
                  <a:cubicBezTo>
                    <a:pt x="25163" y="0"/>
                    <a:pt x="28304" y="53515"/>
                    <a:pt x="27352" y="57032"/>
                  </a:cubicBezTo>
                  <a:cubicBezTo>
                    <a:pt x="26400" y="60549"/>
                    <a:pt x="6221" y="64826"/>
                    <a:pt x="606" y="69484"/>
                  </a:cubicBezTo>
                  <a:cubicBezTo>
                    <a:pt x="-5010" y="74142"/>
                    <a:pt x="29826" y="128513"/>
                    <a:pt x="47530" y="136592"/>
                  </a:cubicBezTo>
                  <a:cubicBezTo>
                    <a:pt x="65234" y="144671"/>
                    <a:pt x="119964" y="124045"/>
                    <a:pt x="123676" y="96860"/>
                  </a:cubicBezTo>
                  <a:cubicBezTo>
                    <a:pt x="127198" y="71766"/>
                    <a:pt x="108066" y="52279"/>
                    <a:pt x="100642" y="45531"/>
                  </a:cubicBezTo>
                  <a:cubicBezTo>
                    <a:pt x="95603" y="45179"/>
                    <a:pt x="90547" y="45179"/>
                    <a:pt x="85508" y="45531"/>
                  </a:cubicBezTo>
                  <a:lnTo>
                    <a:pt x="83890" y="19486"/>
                  </a:lnTo>
                  <a:cubicBezTo>
                    <a:pt x="60475" y="11977"/>
                    <a:pt x="25163" y="0"/>
                    <a:pt x="25163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2" name="Google Shape;1122;p24"/>
            <p:cNvSpPr/>
            <p:nvPr/>
          </p:nvSpPr>
          <p:spPr>
            <a:xfrm>
              <a:off x="2121718" y="2803072"/>
              <a:ext cx="180978" cy="208003"/>
            </a:xfrm>
            <a:custGeom>
              <a:avLst/>
              <a:gdLst/>
              <a:ahLst/>
              <a:cxnLst/>
              <a:rect l="l" t="t" r="r" b="b"/>
              <a:pathLst>
                <a:path w="180978" h="208003" extrusionOk="0">
                  <a:moveTo>
                    <a:pt x="38384" y="17181"/>
                  </a:moveTo>
                  <a:cubicBezTo>
                    <a:pt x="23345" y="19557"/>
                    <a:pt x="6117" y="27542"/>
                    <a:pt x="3738" y="36192"/>
                  </a:cubicBezTo>
                  <a:cubicBezTo>
                    <a:pt x="-2445" y="65896"/>
                    <a:pt x="-938" y="96684"/>
                    <a:pt x="8116" y="125637"/>
                  </a:cubicBezTo>
                  <a:cubicBezTo>
                    <a:pt x="21156" y="160046"/>
                    <a:pt x="29913" y="182004"/>
                    <a:pt x="37432" y="196832"/>
                  </a:cubicBezTo>
                  <a:cubicBezTo>
                    <a:pt x="37432" y="196832"/>
                    <a:pt x="102632" y="224778"/>
                    <a:pt x="155268" y="192270"/>
                  </a:cubicBezTo>
                  <a:cubicBezTo>
                    <a:pt x="155268" y="192270"/>
                    <a:pt x="158789" y="155294"/>
                    <a:pt x="159075" y="135238"/>
                  </a:cubicBezTo>
                  <a:cubicBezTo>
                    <a:pt x="207618" y="92939"/>
                    <a:pt x="166118" y="40849"/>
                    <a:pt x="125000" y="356"/>
                  </a:cubicBezTo>
                  <a:cubicBezTo>
                    <a:pt x="120062" y="-119"/>
                    <a:pt x="115089" y="-119"/>
                    <a:pt x="110151" y="356"/>
                  </a:cubicBezTo>
                  <a:cubicBezTo>
                    <a:pt x="110151" y="356"/>
                    <a:pt x="146892" y="43606"/>
                    <a:pt x="121383" y="68225"/>
                  </a:cubicBezTo>
                  <a:cubicBezTo>
                    <a:pt x="66748" y="51495"/>
                    <a:pt x="55898" y="26971"/>
                    <a:pt x="38384" y="1718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3" name="Google Shape;1123;p24"/>
            <p:cNvSpPr/>
            <p:nvPr/>
          </p:nvSpPr>
          <p:spPr>
            <a:xfrm>
              <a:off x="2137334" y="2632700"/>
              <a:ext cx="133195" cy="163980"/>
            </a:xfrm>
            <a:custGeom>
              <a:avLst/>
              <a:gdLst/>
              <a:ahLst/>
              <a:cxnLst/>
              <a:rect l="l" t="t" r="r" b="b"/>
              <a:pathLst>
                <a:path w="133195" h="163980" extrusionOk="0">
                  <a:moveTo>
                    <a:pt x="130419" y="58471"/>
                  </a:moveTo>
                  <a:lnTo>
                    <a:pt x="130419" y="58471"/>
                  </a:lnTo>
                  <a:cubicBezTo>
                    <a:pt x="124993" y="24061"/>
                    <a:pt x="100056" y="-1888"/>
                    <a:pt x="64553" y="108"/>
                  </a:cubicBezTo>
                  <a:cubicBezTo>
                    <a:pt x="26762" y="2399"/>
                    <a:pt x="-2053" y="34793"/>
                    <a:pt x="115" y="72539"/>
                  </a:cubicBezTo>
                  <a:cubicBezTo>
                    <a:pt x="1384" y="93736"/>
                    <a:pt x="12514" y="113117"/>
                    <a:pt x="30192" y="124913"/>
                  </a:cubicBezTo>
                  <a:cubicBezTo>
                    <a:pt x="31439" y="130103"/>
                    <a:pt x="33258" y="135141"/>
                    <a:pt x="35618" y="139932"/>
                  </a:cubicBezTo>
                  <a:cubicBezTo>
                    <a:pt x="48277" y="154570"/>
                    <a:pt x="81686" y="163885"/>
                    <a:pt x="92727" y="163980"/>
                  </a:cubicBezTo>
                  <a:cubicBezTo>
                    <a:pt x="102245" y="163980"/>
                    <a:pt x="110526" y="155235"/>
                    <a:pt x="119473" y="140407"/>
                  </a:cubicBezTo>
                  <a:cubicBezTo>
                    <a:pt x="138033" y="109610"/>
                    <a:pt x="133369" y="75485"/>
                    <a:pt x="130419" y="5847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4" name="Google Shape;1124;p24"/>
            <p:cNvSpPr/>
            <p:nvPr/>
          </p:nvSpPr>
          <p:spPr>
            <a:xfrm>
              <a:off x="2131362" y="2631771"/>
              <a:ext cx="133630" cy="125556"/>
            </a:xfrm>
            <a:custGeom>
              <a:avLst/>
              <a:gdLst/>
              <a:ahLst/>
              <a:cxnLst/>
              <a:rect l="l" t="t" r="r" b="b"/>
              <a:pathLst>
                <a:path w="133630" h="125556" extrusionOk="0">
                  <a:moveTo>
                    <a:pt x="59484" y="1702"/>
                  </a:moveTo>
                  <a:cubicBezTo>
                    <a:pt x="34546" y="6549"/>
                    <a:pt x="14082" y="13583"/>
                    <a:pt x="7324" y="38012"/>
                  </a:cubicBezTo>
                  <a:cubicBezTo>
                    <a:pt x="2660" y="54837"/>
                    <a:pt x="-3432" y="86965"/>
                    <a:pt x="2375" y="100462"/>
                  </a:cubicBezTo>
                  <a:lnTo>
                    <a:pt x="5991" y="109968"/>
                  </a:lnTo>
                  <a:lnTo>
                    <a:pt x="36164" y="125557"/>
                  </a:lnTo>
                  <a:cubicBezTo>
                    <a:pt x="36164" y="125557"/>
                    <a:pt x="50251" y="113770"/>
                    <a:pt x="45682" y="79456"/>
                  </a:cubicBezTo>
                  <a:cubicBezTo>
                    <a:pt x="45808" y="74807"/>
                    <a:pt x="47261" y="70283"/>
                    <a:pt x="49870" y="66433"/>
                  </a:cubicBezTo>
                  <a:cubicBezTo>
                    <a:pt x="51779" y="63173"/>
                    <a:pt x="53189" y="59646"/>
                    <a:pt x="54058" y="55977"/>
                  </a:cubicBezTo>
                  <a:cubicBezTo>
                    <a:pt x="57624" y="46681"/>
                    <a:pt x="64649" y="39124"/>
                    <a:pt x="73666" y="34875"/>
                  </a:cubicBezTo>
                  <a:cubicBezTo>
                    <a:pt x="96129" y="22233"/>
                    <a:pt x="129062" y="33164"/>
                    <a:pt x="133631" y="37727"/>
                  </a:cubicBezTo>
                  <a:cubicBezTo>
                    <a:pt x="120538" y="9734"/>
                    <a:pt x="89617" y="-5285"/>
                    <a:pt x="59484" y="1702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5" name="Google Shape;1125;p24"/>
            <p:cNvSpPr/>
            <p:nvPr/>
          </p:nvSpPr>
          <p:spPr>
            <a:xfrm>
              <a:off x="2137527" y="3718507"/>
              <a:ext cx="105640" cy="80438"/>
            </a:xfrm>
            <a:custGeom>
              <a:avLst/>
              <a:gdLst/>
              <a:ahLst/>
              <a:cxnLst/>
              <a:rect l="l" t="t" r="r" b="b"/>
              <a:pathLst>
                <a:path w="105640" h="80438" extrusionOk="0">
                  <a:moveTo>
                    <a:pt x="8202" y="3"/>
                  </a:moveTo>
                  <a:cubicBezTo>
                    <a:pt x="20862" y="10269"/>
                    <a:pt x="40469" y="3139"/>
                    <a:pt x="41421" y="4090"/>
                  </a:cubicBezTo>
                  <a:cubicBezTo>
                    <a:pt x="56092" y="16761"/>
                    <a:pt x="71439" y="28623"/>
                    <a:pt x="87394" y="39640"/>
                  </a:cubicBezTo>
                  <a:cubicBezTo>
                    <a:pt x="95294" y="45818"/>
                    <a:pt x="107572" y="54088"/>
                    <a:pt x="105383" y="65970"/>
                  </a:cubicBezTo>
                  <a:cubicBezTo>
                    <a:pt x="101386" y="87167"/>
                    <a:pt x="67310" y="80608"/>
                    <a:pt x="54461" y="74145"/>
                  </a:cubicBezTo>
                  <a:cubicBezTo>
                    <a:pt x="41611" y="67681"/>
                    <a:pt x="31141" y="56845"/>
                    <a:pt x="19053" y="49335"/>
                  </a:cubicBezTo>
                  <a:cubicBezTo>
                    <a:pt x="10392" y="44012"/>
                    <a:pt x="1825" y="41161"/>
                    <a:pt x="17" y="30325"/>
                  </a:cubicBezTo>
                  <a:cubicBezTo>
                    <a:pt x="-364" y="23386"/>
                    <a:pt x="5823" y="-283"/>
                    <a:pt x="8202" y="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6" name="Google Shape;1126;p24"/>
            <p:cNvSpPr/>
            <p:nvPr/>
          </p:nvSpPr>
          <p:spPr>
            <a:xfrm>
              <a:off x="2137841" y="3744079"/>
              <a:ext cx="105259" cy="54863"/>
            </a:xfrm>
            <a:custGeom>
              <a:avLst/>
              <a:gdLst/>
              <a:ahLst/>
              <a:cxnLst/>
              <a:rect l="l" t="t" r="r" b="b"/>
              <a:pathLst>
                <a:path w="105259" h="54863" extrusionOk="0">
                  <a:moveTo>
                    <a:pt x="369" y="0"/>
                  </a:moveTo>
                  <a:cubicBezTo>
                    <a:pt x="1987" y="10456"/>
                    <a:pt x="10458" y="13308"/>
                    <a:pt x="19405" y="19011"/>
                  </a:cubicBezTo>
                  <a:cubicBezTo>
                    <a:pt x="31779" y="26615"/>
                    <a:pt x="42629" y="38021"/>
                    <a:pt x="55479" y="44200"/>
                  </a:cubicBezTo>
                  <a:cubicBezTo>
                    <a:pt x="68329" y="50379"/>
                    <a:pt x="96883" y="56082"/>
                    <a:pt x="105259" y="40968"/>
                  </a:cubicBezTo>
                  <a:cubicBezTo>
                    <a:pt x="100690" y="61405"/>
                    <a:pt x="67186" y="55036"/>
                    <a:pt x="54527" y="48573"/>
                  </a:cubicBezTo>
                  <a:cubicBezTo>
                    <a:pt x="41868" y="42109"/>
                    <a:pt x="31208" y="31273"/>
                    <a:pt x="19119" y="23763"/>
                  </a:cubicBezTo>
                  <a:cubicBezTo>
                    <a:pt x="10458" y="18440"/>
                    <a:pt x="1891" y="15589"/>
                    <a:pt x="83" y="4753"/>
                  </a:cubicBezTo>
                  <a:cubicBezTo>
                    <a:pt x="-89" y="3165"/>
                    <a:pt x="7" y="1559"/>
                    <a:pt x="36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7" name="Google Shape;1127;p24"/>
            <p:cNvSpPr/>
            <p:nvPr/>
          </p:nvSpPr>
          <p:spPr>
            <a:xfrm>
              <a:off x="2226539" y="3701115"/>
              <a:ext cx="96273" cy="74358"/>
            </a:xfrm>
            <a:custGeom>
              <a:avLst/>
              <a:gdLst/>
              <a:ahLst/>
              <a:cxnLst/>
              <a:rect l="l" t="t" r="r" b="b"/>
              <a:pathLst>
                <a:path w="96273" h="74358" extrusionOk="0">
                  <a:moveTo>
                    <a:pt x="7519" y="0"/>
                  </a:moveTo>
                  <a:cubicBezTo>
                    <a:pt x="19132" y="9505"/>
                    <a:pt x="36074" y="4087"/>
                    <a:pt x="37407" y="4943"/>
                  </a:cubicBezTo>
                  <a:cubicBezTo>
                    <a:pt x="50869" y="16473"/>
                    <a:pt x="64979" y="27233"/>
                    <a:pt x="79667" y="37166"/>
                  </a:cubicBezTo>
                  <a:cubicBezTo>
                    <a:pt x="86806" y="42774"/>
                    <a:pt x="98037" y="50378"/>
                    <a:pt x="96039" y="61215"/>
                  </a:cubicBezTo>
                  <a:cubicBezTo>
                    <a:pt x="92422" y="80225"/>
                    <a:pt x="61202" y="74712"/>
                    <a:pt x="49495" y="68724"/>
                  </a:cubicBezTo>
                  <a:cubicBezTo>
                    <a:pt x="37787" y="62735"/>
                    <a:pt x="28079" y="52945"/>
                    <a:pt x="16942" y="46006"/>
                  </a:cubicBezTo>
                  <a:cubicBezTo>
                    <a:pt x="9042" y="41158"/>
                    <a:pt x="1237" y="38592"/>
                    <a:pt x="0" y="28516"/>
                  </a:cubicBezTo>
                  <a:cubicBezTo>
                    <a:pt x="386" y="18574"/>
                    <a:pt x="2954" y="8840"/>
                    <a:pt x="7519" y="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8" name="Google Shape;1128;p24"/>
            <p:cNvSpPr/>
            <p:nvPr/>
          </p:nvSpPr>
          <p:spPr>
            <a:xfrm>
              <a:off x="2226484" y="3725354"/>
              <a:ext cx="95903" cy="50071"/>
            </a:xfrm>
            <a:custGeom>
              <a:avLst/>
              <a:gdLst/>
              <a:ahLst/>
              <a:cxnLst/>
              <a:rect l="l" t="t" r="r" b="b"/>
              <a:pathLst>
                <a:path w="95903" h="50071" extrusionOk="0">
                  <a:moveTo>
                    <a:pt x="245" y="0"/>
                  </a:moveTo>
                  <a:cubicBezTo>
                    <a:pt x="1768" y="9505"/>
                    <a:pt x="9763" y="12262"/>
                    <a:pt x="17283" y="17110"/>
                  </a:cubicBezTo>
                  <a:cubicBezTo>
                    <a:pt x="28609" y="24144"/>
                    <a:pt x="38604" y="34219"/>
                    <a:pt x="50311" y="40208"/>
                  </a:cubicBezTo>
                  <a:cubicBezTo>
                    <a:pt x="62018" y="46196"/>
                    <a:pt x="88384" y="51139"/>
                    <a:pt x="95903" y="37261"/>
                  </a:cubicBezTo>
                  <a:cubicBezTo>
                    <a:pt x="91810" y="56272"/>
                    <a:pt x="61162" y="50093"/>
                    <a:pt x="49549" y="44200"/>
                  </a:cubicBezTo>
                  <a:cubicBezTo>
                    <a:pt x="37937" y="38307"/>
                    <a:pt x="28134" y="28421"/>
                    <a:pt x="16997" y="21482"/>
                  </a:cubicBezTo>
                  <a:cubicBezTo>
                    <a:pt x="9097" y="16634"/>
                    <a:pt x="1292" y="14068"/>
                    <a:pt x="55" y="3992"/>
                  </a:cubicBezTo>
                  <a:cubicBezTo>
                    <a:pt x="-59" y="2661"/>
                    <a:pt x="5" y="1321"/>
                    <a:pt x="2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9" name="Google Shape;1129;p24"/>
            <p:cNvSpPr/>
            <p:nvPr/>
          </p:nvSpPr>
          <p:spPr>
            <a:xfrm>
              <a:off x="2101518" y="3008174"/>
              <a:ext cx="205910" cy="717579"/>
            </a:xfrm>
            <a:custGeom>
              <a:avLst/>
              <a:gdLst/>
              <a:ahLst/>
              <a:cxnLst/>
              <a:rect l="l" t="t" r="r" b="b"/>
              <a:pathLst>
                <a:path w="205910" h="717579" extrusionOk="0">
                  <a:moveTo>
                    <a:pt x="200595" y="106555"/>
                  </a:moveTo>
                  <a:cubicBezTo>
                    <a:pt x="194980" y="63115"/>
                    <a:pt x="178989" y="0"/>
                    <a:pt x="178989" y="0"/>
                  </a:cubicBezTo>
                  <a:cubicBezTo>
                    <a:pt x="163827" y="7043"/>
                    <a:pt x="147437" y="11083"/>
                    <a:pt x="130732" y="11882"/>
                  </a:cubicBezTo>
                  <a:cubicBezTo>
                    <a:pt x="106230" y="11825"/>
                    <a:pt x="81788" y="9467"/>
                    <a:pt x="57727" y="4848"/>
                  </a:cubicBezTo>
                  <a:cubicBezTo>
                    <a:pt x="49855" y="18526"/>
                    <a:pt x="41277" y="31786"/>
                    <a:pt x="32028" y="44580"/>
                  </a:cubicBezTo>
                  <a:cubicBezTo>
                    <a:pt x="19464" y="61975"/>
                    <a:pt x="-4998" y="100091"/>
                    <a:pt x="904" y="166629"/>
                  </a:cubicBezTo>
                  <a:cubicBezTo>
                    <a:pt x="4806" y="210163"/>
                    <a:pt x="29458" y="394758"/>
                    <a:pt x="29458" y="394758"/>
                  </a:cubicBezTo>
                  <a:cubicBezTo>
                    <a:pt x="19982" y="425830"/>
                    <a:pt x="14951" y="458092"/>
                    <a:pt x="14515" y="490572"/>
                  </a:cubicBezTo>
                  <a:cubicBezTo>
                    <a:pt x="16767" y="529163"/>
                    <a:pt x="21857" y="567546"/>
                    <a:pt x="29744" y="605396"/>
                  </a:cubicBezTo>
                  <a:lnTo>
                    <a:pt x="44307" y="709955"/>
                  </a:lnTo>
                  <a:cubicBezTo>
                    <a:pt x="44307" y="709955"/>
                    <a:pt x="63343" y="723928"/>
                    <a:pt x="77525" y="714043"/>
                  </a:cubicBezTo>
                  <a:lnTo>
                    <a:pt x="75812" y="611385"/>
                  </a:lnTo>
                  <a:cubicBezTo>
                    <a:pt x="77430" y="586291"/>
                    <a:pt x="79905" y="549220"/>
                    <a:pt x="81523" y="525837"/>
                  </a:cubicBezTo>
                  <a:cubicBezTo>
                    <a:pt x="84188" y="487340"/>
                    <a:pt x="91041" y="426125"/>
                    <a:pt x="93040" y="410917"/>
                  </a:cubicBezTo>
                  <a:cubicBezTo>
                    <a:pt x="95039" y="395708"/>
                    <a:pt x="99988" y="368903"/>
                    <a:pt x="102558" y="338961"/>
                  </a:cubicBezTo>
                  <a:cubicBezTo>
                    <a:pt x="105128" y="309019"/>
                    <a:pt x="116169" y="156933"/>
                    <a:pt x="116169" y="156933"/>
                  </a:cubicBezTo>
                  <a:lnTo>
                    <a:pt x="117787" y="185449"/>
                  </a:lnTo>
                  <a:cubicBezTo>
                    <a:pt x="117787" y="185449"/>
                    <a:pt x="119215" y="231741"/>
                    <a:pt x="125878" y="288773"/>
                  </a:cubicBezTo>
                  <a:cubicBezTo>
                    <a:pt x="132540" y="345805"/>
                    <a:pt x="134920" y="371089"/>
                    <a:pt x="134920" y="371089"/>
                  </a:cubicBezTo>
                  <a:cubicBezTo>
                    <a:pt x="128461" y="382524"/>
                    <a:pt x="123865" y="394910"/>
                    <a:pt x="121309" y="407780"/>
                  </a:cubicBezTo>
                  <a:cubicBezTo>
                    <a:pt x="120167" y="420042"/>
                    <a:pt x="105985" y="517567"/>
                    <a:pt x="114456" y="567185"/>
                  </a:cubicBezTo>
                  <a:lnTo>
                    <a:pt x="131779" y="693321"/>
                  </a:lnTo>
                  <a:cubicBezTo>
                    <a:pt x="140538" y="699338"/>
                    <a:pt x="151655" y="700783"/>
                    <a:pt x="161666" y="697218"/>
                  </a:cubicBezTo>
                  <a:lnTo>
                    <a:pt x="171850" y="570131"/>
                  </a:lnTo>
                  <a:cubicBezTo>
                    <a:pt x="178704" y="521749"/>
                    <a:pt x="193171" y="419186"/>
                    <a:pt x="195360" y="405879"/>
                  </a:cubicBezTo>
                  <a:cubicBezTo>
                    <a:pt x="200276" y="379007"/>
                    <a:pt x="203171" y="351812"/>
                    <a:pt x="204022" y="324513"/>
                  </a:cubicBezTo>
                  <a:cubicBezTo>
                    <a:pt x="207394" y="251863"/>
                    <a:pt x="206250" y="179071"/>
                    <a:pt x="200595" y="10655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0" name="Google Shape;1130;p24"/>
            <p:cNvSpPr/>
            <p:nvPr/>
          </p:nvSpPr>
          <p:spPr>
            <a:xfrm>
              <a:off x="2096876" y="2994106"/>
              <a:ext cx="219176" cy="477454"/>
            </a:xfrm>
            <a:custGeom>
              <a:avLst/>
              <a:gdLst/>
              <a:ahLst/>
              <a:cxnLst/>
              <a:rect l="l" t="t" r="r" b="b"/>
              <a:pathLst>
                <a:path w="219176" h="477454" extrusionOk="0">
                  <a:moveTo>
                    <a:pt x="62274" y="5418"/>
                  </a:moveTo>
                  <a:lnTo>
                    <a:pt x="24773" y="80606"/>
                  </a:lnTo>
                  <a:cubicBezTo>
                    <a:pt x="24773" y="80606"/>
                    <a:pt x="-32337" y="164158"/>
                    <a:pt x="26867" y="378979"/>
                  </a:cubicBezTo>
                  <a:lnTo>
                    <a:pt x="15730" y="445516"/>
                  </a:lnTo>
                  <a:cubicBezTo>
                    <a:pt x="15730" y="445516"/>
                    <a:pt x="127855" y="517377"/>
                    <a:pt x="202953" y="445516"/>
                  </a:cubicBezTo>
                  <a:cubicBezTo>
                    <a:pt x="202953" y="445516"/>
                    <a:pt x="228938" y="247044"/>
                    <a:pt x="215137" y="155508"/>
                  </a:cubicBezTo>
                  <a:cubicBezTo>
                    <a:pt x="207420" y="102867"/>
                    <a:pt x="195743" y="50882"/>
                    <a:pt x="180205" y="0"/>
                  </a:cubicBezTo>
                  <a:cubicBezTo>
                    <a:pt x="180205" y="0"/>
                    <a:pt x="161835" y="20246"/>
                    <a:pt x="67224" y="684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1" name="Google Shape;1131;p24"/>
            <p:cNvSpPr/>
            <p:nvPr/>
          </p:nvSpPr>
          <p:spPr>
            <a:xfrm>
              <a:off x="2115642" y="2850934"/>
              <a:ext cx="316003" cy="274536"/>
            </a:xfrm>
            <a:custGeom>
              <a:avLst/>
              <a:gdLst/>
              <a:ahLst/>
              <a:cxnLst/>
              <a:rect l="l" t="t" r="r" b="b"/>
              <a:pathLst>
                <a:path w="316003" h="274536" extrusionOk="0">
                  <a:moveTo>
                    <a:pt x="278037" y="202010"/>
                  </a:moveTo>
                  <a:cubicBezTo>
                    <a:pt x="268463" y="202400"/>
                    <a:pt x="258924" y="203417"/>
                    <a:pt x="249482" y="205052"/>
                  </a:cubicBezTo>
                  <a:cubicBezTo>
                    <a:pt x="240488" y="207875"/>
                    <a:pt x="231117" y="209320"/>
                    <a:pt x="221689" y="209329"/>
                  </a:cubicBezTo>
                  <a:cubicBezTo>
                    <a:pt x="211410" y="209329"/>
                    <a:pt x="182760" y="195071"/>
                    <a:pt x="158203" y="177867"/>
                  </a:cubicBezTo>
                  <a:cubicBezTo>
                    <a:pt x="131540" y="157867"/>
                    <a:pt x="108492" y="133467"/>
                    <a:pt x="90052" y="105721"/>
                  </a:cubicBezTo>
                  <a:cubicBezTo>
                    <a:pt x="70714" y="76112"/>
                    <a:pt x="53873" y="44963"/>
                    <a:pt x="39701" y="12568"/>
                  </a:cubicBezTo>
                  <a:cubicBezTo>
                    <a:pt x="31706" y="-10435"/>
                    <a:pt x="31896" y="5249"/>
                    <a:pt x="18285" y="4869"/>
                  </a:cubicBezTo>
                  <a:cubicBezTo>
                    <a:pt x="2199" y="4869"/>
                    <a:pt x="-6367" y="10382"/>
                    <a:pt x="5626" y="41655"/>
                  </a:cubicBezTo>
                  <a:cubicBezTo>
                    <a:pt x="17624" y="74011"/>
                    <a:pt x="34368" y="104419"/>
                    <a:pt x="55311" y="131861"/>
                  </a:cubicBezTo>
                  <a:cubicBezTo>
                    <a:pt x="74979" y="159540"/>
                    <a:pt x="99215" y="183675"/>
                    <a:pt x="126983" y="203246"/>
                  </a:cubicBezTo>
                  <a:cubicBezTo>
                    <a:pt x="151440" y="220356"/>
                    <a:pt x="177868" y="234452"/>
                    <a:pt x="205699" y="245260"/>
                  </a:cubicBezTo>
                  <a:cubicBezTo>
                    <a:pt x="213694" y="248492"/>
                    <a:pt x="218834" y="252959"/>
                    <a:pt x="233301" y="260944"/>
                  </a:cubicBezTo>
                  <a:cubicBezTo>
                    <a:pt x="247832" y="269251"/>
                    <a:pt x="264161" y="273918"/>
                    <a:pt x="280892" y="274536"/>
                  </a:cubicBezTo>
                  <a:cubicBezTo>
                    <a:pt x="294789" y="274536"/>
                    <a:pt x="299929" y="271875"/>
                    <a:pt x="300881" y="269023"/>
                  </a:cubicBezTo>
                  <a:cubicBezTo>
                    <a:pt x="301832" y="266171"/>
                    <a:pt x="299643" y="263035"/>
                    <a:pt x="293266" y="262465"/>
                  </a:cubicBezTo>
                  <a:cubicBezTo>
                    <a:pt x="283123" y="262312"/>
                    <a:pt x="273092" y="260316"/>
                    <a:pt x="263664" y="256571"/>
                  </a:cubicBezTo>
                  <a:cubicBezTo>
                    <a:pt x="263664" y="256571"/>
                    <a:pt x="277466" y="258567"/>
                    <a:pt x="285842" y="258947"/>
                  </a:cubicBezTo>
                  <a:cubicBezTo>
                    <a:pt x="293341" y="259394"/>
                    <a:pt x="300865" y="258814"/>
                    <a:pt x="308210" y="257236"/>
                  </a:cubicBezTo>
                  <a:cubicBezTo>
                    <a:pt x="315253" y="255525"/>
                    <a:pt x="319156" y="245640"/>
                    <a:pt x="312778" y="244880"/>
                  </a:cubicBezTo>
                  <a:cubicBezTo>
                    <a:pt x="306401" y="244119"/>
                    <a:pt x="301166" y="244880"/>
                    <a:pt x="288793" y="244404"/>
                  </a:cubicBezTo>
                  <a:cubicBezTo>
                    <a:pt x="282333" y="243967"/>
                    <a:pt x="275944" y="242788"/>
                    <a:pt x="269756" y="240887"/>
                  </a:cubicBezTo>
                  <a:cubicBezTo>
                    <a:pt x="278072" y="240944"/>
                    <a:pt x="286380" y="240345"/>
                    <a:pt x="294599" y="239081"/>
                  </a:cubicBezTo>
                  <a:cubicBezTo>
                    <a:pt x="301263" y="238425"/>
                    <a:pt x="307602" y="235887"/>
                    <a:pt x="312874" y="231762"/>
                  </a:cubicBezTo>
                  <a:cubicBezTo>
                    <a:pt x="315634" y="229481"/>
                    <a:pt x="316110" y="223112"/>
                    <a:pt x="308019" y="223207"/>
                  </a:cubicBezTo>
                  <a:cubicBezTo>
                    <a:pt x="298031" y="224947"/>
                    <a:pt x="287865" y="225460"/>
                    <a:pt x="277751" y="224728"/>
                  </a:cubicBezTo>
                  <a:cubicBezTo>
                    <a:pt x="267757" y="223302"/>
                    <a:pt x="260809" y="220926"/>
                    <a:pt x="262332" y="219595"/>
                  </a:cubicBezTo>
                  <a:cubicBezTo>
                    <a:pt x="263855" y="218264"/>
                    <a:pt x="269756" y="219595"/>
                    <a:pt x="278132" y="216553"/>
                  </a:cubicBezTo>
                  <a:cubicBezTo>
                    <a:pt x="286508" y="213512"/>
                    <a:pt x="292219" y="206193"/>
                    <a:pt x="290315" y="201915"/>
                  </a:cubicBezTo>
                  <a:cubicBezTo>
                    <a:pt x="288412" y="197638"/>
                    <a:pt x="287079" y="200395"/>
                    <a:pt x="278037" y="20201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2" name="Google Shape;1132;p24"/>
            <p:cNvSpPr/>
            <p:nvPr/>
          </p:nvSpPr>
          <p:spPr>
            <a:xfrm>
              <a:off x="2110000" y="2833008"/>
              <a:ext cx="75991" cy="89275"/>
            </a:xfrm>
            <a:custGeom>
              <a:avLst/>
              <a:gdLst/>
              <a:ahLst/>
              <a:cxnLst/>
              <a:rect l="l" t="t" r="r" b="b"/>
              <a:pathLst>
                <a:path w="75991" h="89275" extrusionOk="0">
                  <a:moveTo>
                    <a:pt x="18406" y="89237"/>
                  </a:moveTo>
                  <a:cubicBezTo>
                    <a:pt x="18406" y="89237"/>
                    <a:pt x="55147" y="91139"/>
                    <a:pt x="75991" y="68231"/>
                  </a:cubicBezTo>
                  <a:lnTo>
                    <a:pt x="53338" y="20704"/>
                  </a:lnTo>
                  <a:cubicBezTo>
                    <a:pt x="53338" y="20704"/>
                    <a:pt x="42963" y="-5436"/>
                    <a:pt x="18501" y="1028"/>
                  </a:cubicBezTo>
                  <a:cubicBezTo>
                    <a:pt x="-5960" y="7491"/>
                    <a:pt x="-6341" y="42186"/>
                    <a:pt x="18406" y="892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3" name="Google Shape;1133;p24"/>
            <p:cNvSpPr/>
            <p:nvPr/>
          </p:nvSpPr>
          <p:spPr>
            <a:xfrm>
              <a:off x="2246717" y="2802864"/>
              <a:ext cx="61392" cy="64630"/>
            </a:xfrm>
            <a:custGeom>
              <a:avLst/>
              <a:gdLst/>
              <a:ahLst/>
              <a:cxnLst/>
              <a:rect l="l" t="t" r="r" b="b"/>
              <a:pathLst>
                <a:path w="61392" h="64630" extrusionOk="0">
                  <a:moveTo>
                    <a:pt x="0" y="469"/>
                  </a:moveTo>
                  <a:cubicBezTo>
                    <a:pt x="0" y="469"/>
                    <a:pt x="29792" y="-9036"/>
                    <a:pt x="61392" y="57501"/>
                  </a:cubicBezTo>
                  <a:lnTo>
                    <a:pt x="49590" y="64630"/>
                  </a:lnTo>
                  <a:cubicBezTo>
                    <a:pt x="49590" y="64630"/>
                    <a:pt x="18465" y="17294"/>
                    <a:pt x="0" y="46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4" name="Google Shape;1134;p24"/>
            <p:cNvSpPr/>
            <p:nvPr/>
          </p:nvSpPr>
          <p:spPr>
            <a:xfrm>
              <a:off x="2092047" y="1119152"/>
              <a:ext cx="668082" cy="515307"/>
            </a:xfrm>
            <a:custGeom>
              <a:avLst/>
              <a:gdLst/>
              <a:ahLst/>
              <a:cxnLst/>
              <a:rect l="l" t="t" r="r" b="b"/>
              <a:pathLst>
                <a:path w="668082" h="515307" extrusionOk="0">
                  <a:moveTo>
                    <a:pt x="668083" y="310182"/>
                  </a:moveTo>
                  <a:lnTo>
                    <a:pt x="141345" y="6010"/>
                  </a:lnTo>
                  <a:lnTo>
                    <a:pt x="139346" y="4869"/>
                  </a:lnTo>
                  <a:lnTo>
                    <a:pt x="139346" y="4869"/>
                  </a:lnTo>
                  <a:cubicBezTo>
                    <a:pt x="124498" y="-3020"/>
                    <a:pt x="104415" y="-1594"/>
                    <a:pt x="82237" y="11143"/>
                  </a:cubicBezTo>
                  <a:cubicBezTo>
                    <a:pt x="36835" y="37378"/>
                    <a:pt x="0" y="101064"/>
                    <a:pt x="0" y="153723"/>
                  </a:cubicBezTo>
                  <a:cubicBezTo>
                    <a:pt x="0" y="180814"/>
                    <a:pt x="9994" y="199539"/>
                    <a:pt x="25890" y="207619"/>
                  </a:cubicBezTo>
                  <a:lnTo>
                    <a:pt x="559765" y="515307"/>
                  </a:ln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5" name="Google Shape;1135;p24"/>
            <p:cNvSpPr/>
            <p:nvPr/>
          </p:nvSpPr>
          <p:spPr>
            <a:xfrm rot="-3598236">
              <a:off x="2590249" y="1465200"/>
              <a:ext cx="232417" cy="133906"/>
            </a:xfrm>
            <a:custGeom>
              <a:avLst/>
              <a:gdLst/>
              <a:ahLst/>
              <a:cxnLst/>
              <a:rect l="l" t="t" r="r" b="b"/>
              <a:pathLst>
                <a:path w="232624" h="134025" extrusionOk="0">
                  <a:moveTo>
                    <a:pt x="232625" y="67013"/>
                  </a:moveTo>
                  <a:cubicBezTo>
                    <a:pt x="232625" y="104023"/>
                    <a:pt x="180550" y="134026"/>
                    <a:pt x="116312" y="134026"/>
                  </a:cubicBezTo>
                  <a:cubicBezTo>
                    <a:pt x="52075" y="134026"/>
                    <a:pt x="0" y="104023"/>
                    <a:pt x="0" y="67013"/>
                  </a:cubicBezTo>
                  <a:cubicBezTo>
                    <a:pt x="0" y="30003"/>
                    <a:pt x="52075" y="0"/>
                    <a:pt x="116312" y="0"/>
                  </a:cubicBezTo>
                  <a:cubicBezTo>
                    <a:pt x="180550" y="0"/>
                    <a:pt x="232625" y="30003"/>
                    <a:pt x="232625" y="67013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6" name="Google Shape;1136;p24"/>
            <p:cNvSpPr/>
            <p:nvPr/>
          </p:nvSpPr>
          <p:spPr>
            <a:xfrm>
              <a:off x="2667422" y="1490358"/>
              <a:ext cx="274409" cy="269191"/>
            </a:xfrm>
            <a:custGeom>
              <a:avLst/>
              <a:gdLst/>
              <a:ahLst/>
              <a:cxnLst/>
              <a:rect l="l" t="t" r="r" b="b"/>
              <a:pathLst>
                <a:path w="274409" h="269191" extrusionOk="0">
                  <a:moveTo>
                    <a:pt x="274410" y="269192"/>
                  </a:moveTo>
                  <a:lnTo>
                    <a:pt x="0" y="111023"/>
                  </a:lnTo>
                  <a:lnTo>
                    <a:pt x="0" y="0"/>
                  </a:lnTo>
                  <a:lnTo>
                    <a:pt x="274410" y="158264"/>
                  </a:lnTo>
                  <a:lnTo>
                    <a:pt x="274410" y="26919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7" name="Google Shape;1137;p24"/>
            <p:cNvSpPr/>
            <p:nvPr/>
          </p:nvSpPr>
          <p:spPr>
            <a:xfrm>
              <a:off x="2667422" y="1454143"/>
              <a:ext cx="337610" cy="194669"/>
            </a:xfrm>
            <a:custGeom>
              <a:avLst/>
              <a:gdLst/>
              <a:ahLst/>
              <a:cxnLst/>
              <a:rect l="l" t="t" r="r" b="b"/>
              <a:pathLst>
                <a:path w="337610" h="194669" extrusionOk="0">
                  <a:moveTo>
                    <a:pt x="274410" y="194670"/>
                  </a:moveTo>
                  <a:lnTo>
                    <a:pt x="0" y="36501"/>
                  </a:lnTo>
                  <a:lnTo>
                    <a:pt x="63201" y="0"/>
                  </a:lnTo>
                  <a:lnTo>
                    <a:pt x="337611" y="158264"/>
                  </a:lnTo>
                  <a:lnTo>
                    <a:pt x="274410" y="194670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8" name="Google Shape;1138;p24"/>
            <p:cNvSpPr/>
            <p:nvPr/>
          </p:nvSpPr>
          <p:spPr>
            <a:xfrm rot="-1801764">
              <a:off x="2968958" y="1259916"/>
              <a:ext cx="690027" cy="1193572"/>
            </a:xfrm>
            <a:custGeom>
              <a:avLst/>
              <a:gdLst/>
              <a:ahLst/>
              <a:cxnLst/>
              <a:rect l="l" t="t" r="r" b="b"/>
              <a:pathLst>
                <a:path w="690640" h="1194633" extrusionOk="0">
                  <a:moveTo>
                    <a:pt x="690640" y="597317"/>
                  </a:moveTo>
                  <a:cubicBezTo>
                    <a:pt x="690640" y="927206"/>
                    <a:pt x="536035" y="1194633"/>
                    <a:pt x="345320" y="1194633"/>
                  </a:cubicBezTo>
                  <a:cubicBezTo>
                    <a:pt x="154605" y="1194633"/>
                    <a:pt x="0" y="927206"/>
                    <a:pt x="0" y="597317"/>
                  </a:cubicBezTo>
                  <a:cubicBezTo>
                    <a:pt x="0" y="267428"/>
                    <a:pt x="154605" y="0"/>
                    <a:pt x="345320" y="0"/>
                  </a:cubicBezTo>
                  <a:cubicBezTo>
                    <a:pt x="536035" y="0"/>
                    <a:pt x="690640" y="267428"/>
                    <a:pt x="690640" y="597317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9" name="Google Shape;1139;p24"/>
            <p:cNvSpPr/>
            <p:nvPr/>
          </p:nvSpPr>
          <p:spPr>
            <a:xfrm>
              <a:off x="2858071" y="1161854"/>
              <a:ext cx="1027965" cy="1324206"/>
            </a:xfrm>
            <a:custGeom>
              <a:avLst/>
              <a:gdLst/>
              <a:ahLst/>
              <a:cxnLst/>
              <a:rect l="l" t="t" r="r" b="b"/>
              <a:pathLst>
                <a:path w="1027965" h="1324206" extrusionOk="0">
                  <a:moveTo>
                    <a:pt x="513983" y="1254422"/>
                  </a:moveTo>
                  <a:cubicBezTo>
                    <a:pt x="230816" y="1091119"/>
                    <a:pt x="0" y="692560"/>
                    <a:pt x="0" y="365955"/>
                  </a:cubicBezTo>
                  <a:cubicBezTo>
                    <a:pt x="0" y="39351"/>
                    <a:pt x="230436" y="-93439"/>
                    <a:pt x="513983" y="69863"/>
                  </a:cubicBezTo>
                  <a:cubicBezTo>
                    <a:pt x="797530" y="233165"/>
                    <a:pt x="1027966" y="631725"/>
                    <a:pt x="1027966" y="958234"/>
                  </a:cubicBezTo>
                  <a:cubicBezTo>
                    <a:pt x="1027966" y="1284744"/>
                    <a:pt x="797245" y="1417629"/>
                    <a:pt x="513983" y="1254422"/>
                  </a:cubicBezTo>
                  <a:close/>
                  <a:moveTo>
                    <a:pt x="513983" y="256929"/>
                  </a:moveTo>
                  <a:cubicBezTo>
                    <a:pt x="320192" y="145146"/>
                    <a:pt x="162571" y="236017"/>
                    <a:pt x="162571" y="459488"/>
                  </a:cubicBezTo>
                  <a:cubicBezTo>
                    <a:pt x="162571" y="682959"/>
                    <a:pt x="320192" y="955668"/>
                    <a:pt x="513983" y="1067831"/>
                  </a:cubicBezTo>
                  <a:cubicBezTo>
                    <a:pt x="707773" y="1179995"/>
                    <a:pt x="865395" y="1088648"/>
                    <a:pt x="865395" y="865272"/>
                  </a:cubicBezTo>
                  <a:cubicBezTo>
                    <a:pt x="865395" y="641896"/>
                    <a:pt x="707773" y="368617"/>
                    <a:pt x="513983" y="256929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0" name="Google Shape;1140;p24"/>
            <p:cNvSpPr/>
            <p:nvPr/>
          </p:nvSpPr>
          <p:spPr>
            <a:xfrm>
              <a:off x="2800391" y="1195123"/>
              <a:ext cx="1027965" cy="1324248"/>
            </a:xfrm>
            <a:custGeom>
              <a:avLst/>
              <a:gdLst/>
              <a:ahLst/>
              <a:cxnLst/>
              <a:rect l="l" t="t" r="r" b="b"/>
              <a:pathLst>
                <a:path w="1027965" h="1324248" extrusionOk="0">
                  <a:moveTo>
                    <a:pt x="513983" y="1254422"/>
                  </a:moveTo>
                  <a:cubicBezTo>
                    <a:pt x="230721" y="1091119"/>
                    <a:pt x="0" y="692560"/>
                    <a:pt x="0" y="365955"/>
                  </a:cubicBezTo>
                  <a:cubicBezTo>
                    <a:pt x="0" y="39351"/>
                    <a:pt x="230341" y="-93439"/>
                    <a:pt x="513983" y="69863"/>
                  </a:cubicBezTo>
                  <a:cubicBezTo>
                    <a:pt x="797625" y="233165"/>
                    <a:pt x="1027966" y="631725"/>
                    <a:pt x="1027966" y="958234"/>
                  </a:cubicBezTo>
                  <a:cubicBezTo>
                    <a:pt x="1027966" y="1284744"/>
                    <a:pt x="797149" y="1417724"/>
                    <a:pt x="513983" y="1254422"/>
                  </a:cubicBezTo>
                  <a:close/>
                  <a:moveTo>
                    <a:pt x="513983" y="256929"/>
                  </a:moveTo>
                  <a:cubicBezTo>
                    <a:pt x="320192" y="145146"/>
                    <a:pt x="162571" y="236017"/>
                    <a:pt x="162571" y="459488"/>
                  </a:cubicBezTo>
                  <a:cubicBezTo>
                    <a:pt x="162571" y="682959"/>
                    <a:pt x="320192" y="955668"/>
                    <a:pt x="513983" y="1067831"/>
                  </a:cubicBezTo>
                  <a:cubicBezTo>
                    <a:pt x="707773" y="1179995"/>
                    <a:pt x="865395" y="1088648"/>
                    <a:pt x="865395" y="865272"/>
                  </a:cubicBezTo>
                  <a:cubicBezTo>
                    <a:pt x="865395" y="641896"/>
                    <a:pt x="707773" y="368617"/>
                    <a:pt x="513983" y="25692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C11A8C0-A2D7-4AA5-3775-5A75C838229F}"/>
              </a:ext>
            </a:extLst>
          </p:cNvPr>
          <p:cNvSpPr txBox="1"/>
          <p:nvPr/>
        </p:nvSpPr>
        <p:spPr>
          <a:xfrm>
            <a:off x="563695" y="1320150"/>
            <a:ext cx="416871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Most of the small to medium business owners are making effective use of Gmail-based Email marketing Strategies for offline targeting of converting their prospective customers into leads so that they stay with them in business. The main objective is to create a dashboard to characterize the mail and track the mail that are ignored; read; acknowledged by the reader. </a:t>
            </a: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6" name="Google Shape;2076;p3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2052" name="Picture 4" descr="The Super-Power of Thank You - Hope-Beckham">
            <a:extLst>
              <a:ext uri="{FF2B5EF4-FFF2-40B4-BE49-F238E27FC236}">
                <a16:creationId xmlns:a16="http://schemas.microsoft.com/office/drawing/2014/main" id="{56B9D8E6-748D-D84B-CF01-C285EC5942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6029" y="589885"/>
            <a:ext cx="5919788" cy="372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372</Words>
  <Application>Microsoft Office PowerPoint</Application>
  <PresentationFormat>On-screen Show (16:9)</PresentationFormat>
  <Paragraphs>73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Calibri</vt:lpstr>
      <vt:lpstr>Nirmala UI</vt:lpstr>
      <vt:lpstr>arial</vt:lpstr>
      <vt:lpstr>Barlow Light</vt:lpstr>
      <vt:lpstr>Raleway Thin</vt:lpstr>
      <vt:lpstr>arial</vt:lpstr>
      <vt:lpstr>Raleway</vt:lpstr>
      <vt:lpstr>Barlow</vt:lpstr>
      <vt:lpstr>Franklin Gothic Medium Cond</vt:lpstr>
      <vt:lpstr>Gaoler template</vt:lpstr>
      <vt:lpstr>EMAIL CAMPAIGN ANALYSIS</vt:lpstr>
      <vt:lpstr>TABLE OF CONTENT</vt:lpstr>
      <vt:lpstr>PROJECT AREA</vt:lpstr>
      <vt:lpstr>PowerPoint Presentation</vt:lpstr>
      <vt:lpstr>PowerPoint Presentation</vt:lpstr>
      <vt:lpstr>PowerPoint Presentation</vt:lpstr>
      <vt:lpstr>PowerPoint Presentation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EMAIL CAMPAIGN ANALYSIS</dc:title>
  <dc:creator>Amrutha varshini</dc:creator>
  <cp:lastModifiedBy>Amrutha varshini</cp:lastModifiedBy>
  <cp:revision>11</cp:revision>
  <dcterms:modified xsi:type="dcterms:W3CDTF">2022-08-09T05:11:15Z</dcterms:modified>
</cp:coreProperties>
</file>