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861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2E39183-86A7-4F76-BB3C-E3470401DEAC}"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46513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48853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5709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26017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7648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08535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42261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80956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69553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68867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38259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97102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39183-86A7-4F76-BB3C-E3470401DEAC}"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2825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9913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47457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3344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2E39183-86A7-4F76-BB3C-E3470401DEAC}" type="datetimeFigureOut">
              <a:rPr lang="en-IN" smtClean="0"/>
              <a:t>08-02-2022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92110059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id="{2A35CB43-5032-4AD8-B0C3-132F09452C3F}"/>
              </a:ext>
            </a:extLst>
          </p:cNvPr>
          <p:cNvSpPr>
            <a:spLocks noGrp="1"/>
          </p:cNvSpPr>
          <p:nvPr>
            <p:ph type="subTitle" idx="1"/>
          </p:nvPr>
        </p:nvSpPr>
        <p:spPr>
          <a:xfrm>
            <a:off x="956830" y="4893210"/>
            <a:ext cx="4228951" cy="1447060"/>
          </a:xfrm>
        </p:spPr>
        <p:txBody>
          <a:bodyPr>
            <a:normAutofit/>
          </a:bodyPr>
          <a:lstStyle/>
          <a:p>
            <a:r>
              <a:rPr lang="en-US" sz="2400" dirty="0">
                <a:latin typeface="Quicksand" panose="020B0604020202020204" charset="0"/>
              </a:rPr>
              <a:t>SUBMITTED :</a:t>
            </a:r>
          </a:p>
          <a:p>
            <a:r>
              <a:rPr lang="en-US" sz="2400" dirty="0">
                <a:latin typeface="Quicksand" panose="020B0604020202020204" charset="0"/>
              </a:rPr>
              <a:t>Amrutha </a:t>
            </a:r>
            <a:r>
              <a:rPr lang="en-US" sz="2400" dirty="0" err="1">
                <a:latin typeface="Quicksand" panose="020B0604020202020204" charset="0"/>
              </a:rPr>
              <a:t>Dhondale</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63D-AE09-471E-A910-92C1CD5FA31C}"/>
              </a:ext>
            </a:extLst>
          </p:cNvPr>
          <p:cNvSpPr>
            <a:spLocks noGrp="1"/>
          </p:cNvSpPr>
          <p:nvPr>
            <p:ph type="title"/>
          </p:nvPr>
        </p:nvSpPr>
        <p:spPr>
          <a:xfrm>
            <a:off x="979861" y="443345"/>
            <a:ext cx="10287696" cy="790652"/>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id="{CD3C6109-E51B-48A9-BE8C-2A4E1B345550}"/>
              </a:ext>
            </a:extLst>
          </p:cNvPr>
          <p:cNvSpPr>
            <a:spLocks noGrp="1"/>
          </p:cNvSpPr>
          <p:nvPr>
            <p:ph idx="1"/>
          </p:nvPr>
        </p:nvSpPr>
        <p:spPr>
          <a:xfrm>
            <a:off x="1042297" y="62144"/>
            <a:ext cx="10225260" cy="4530436"/>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id="{1289EF72-D4CB-4E4F-BF09-434B3B29A13D}"/>
              </a:ext>
            </a:extLst>
          </p:cNvPr>
          <p:cNvPicPr>
            <a:picLocks noChangeAspect="1"/>
          </p:cNvPicPr>
          <p:nvPr/>
        </p:nvPicPr>
        <p:blipFill>
          <a:blip r:embed="rId2"/>
          <a:stretch>
            <a:fillRect/>
          </a:stretch>
        </p:blipFill>
        <p:spPr>
          <a:xfrm>
            <a:off x="1757695" y="3676835"/>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AD0C83-981E-47DE-A096-A55FA79EE1E2}"/>
              </a:ext>
            </a:extLst>
          </p:cNvPr>
          <p:cNvPicPr>
            <a:picLocks noChangeAspect="1"/>
          </p:cNvPicPr>
          <p:nvPr/>
        </p:nvPicPr>
        <p:blipFill>
          <a:blip r:embed="rId2"/>
          <a:stretch>
            <a:fillRect/>
          </a:stretch>
        </p:blipFill>
        <p:spPr>
          <a:xfrm>
            <a:off x="913795" y="3283527"/>
            <a:ext cx="8978350" cy="3387865"/>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71FA1E16-940C-468C-8487-0893B9D1EFE5}"/>
              </a:ext>
            </a:extLst>
          </p:cNvPr>
          <p:cNvPicPr>
            <a:picLocks noChangeAspect="1"/>
          </p:cNvPicPr>
          <p:nvPr/>
        </p:nvPicPr>
        <p:blipFill>
          <a:blip r:embed="rId2"/>
          <a:stretch>
            <a:fillRect/>
          </a:stretch>
        </p:blipFill>
        <p:spPr>
          <a:xfrm>
            <a:off x="870012" y="3338541"/>
            <a:ext cx="8788893" cy="3358699"/>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74B-6076-4284-ACC7-926584930B9E}"/>
              </a:ext>
            </a:extLst>
          </p:cNvPr>
          <p:cNvSpPr>
            <a:spLocks noGrp="1"/>
          </p:cNvSpPr>
          <p:nvPr>
            <p:ph type="title"/>
          </p:nvPr>
        </p:nvSpPr>
        <p:spPr>
          <a:xfrm>
            <a:off x="355702" y="449802"/>
            <a:ext cx="11469948" cy="970450"/>
          </a:xfrm>
        </p:spPr>
        <p:txBody>
          <a:bodyPr>
            <a:normAutofit/>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51375BD-6A52-409D-BDB4-E51E5F14A0D1}"/>
              </a:ext>
            </a:extLst>
          </p:cNvPr>
          <p:cNvSpPr>
            <a:spLocks noGrp="1"/>
          </p:cNvSpPr>
          <p:nvPr>
            <p:ph idx="1"/>
          </p:nvPr>
        </p:nvSpPr>
        <p:spPr>
          <a:xfrm>
            <a:off x="366350" y="685800"/>
            <a:ext cx="11219009" cy="2581183"/>
          </a:xfrm>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a16="http://schemas.microsoft.com/office/drawing/2014/main"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568171" y="279976"/>
            <a:ext cx="11194743" cy="4181383"/>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A041C-1492-4E73-9FF4-5A31F1129C1E}"/>
              </a:ext>
            </a:extLst>
          </p:cNvPr>
          <p:cNvPicPr>
            <a:picLocks noChangeAspect="1"/>
          </p:cNvPicPr>
          <p:nvPr/>
        </p:nvPicPr>
        <p:blipFill>
          <a:blip r:embed="rId2"/>
          <a:stretch>
            <a:fillRect/>
          </a:stretch>
        </p:blipFill>
        <p:spPr>
          <a:xfrm>
            <a:off x="438048" y="1929398"/>
            <a:ext cx="8190963" cy="4792494"/>
          </a:xfrm>
          <a:prstGeom prst="rect">
            <a:avLst/>
          </a:prstGeom>
        </p:spPr>
      </p:pic>
      <p:sp>
        <p:nvSpPr>
          <p:cNvPr id="5" name="TextBox 4">
            <a:extLst>
              <a:ext uri="{FF2B5EF4-FFF2-40B4-BE49-F238E27FC236}">
                <a16:creationId xmlns:a16="http://schemas.microsoft.com/office/drawing/2014/main" id="{A11D3597-45BB-4A3E-A102-730BD5C7B791}"/>
              </a:ext>
            </a:extLst>
          </p:cNvPr>
          <p:cNvSpPr txBox="1"/>
          <p:nvPr/>
        </p:nvSpPr>
        <p:spPr>
          <a:xfrm>
            <a:off x="301842" y="1018258"/>
            <a:ext cx="7714694" cy="646331"/>
          </a:xfrm>
          <a:prstGeom prst="rect">
            <a:avLst/>
          </a:prstGeom>
          <a:noFill/>
        </p:spPr>
        <p:txBody>
          <a:bodyPr wrap="square">
            <a:spAutoFit/>
          </a:bodyPr>
          <a:lstStyle/>
          <a:p>
            <a:r>
              <a:rPr lang="en-US" sz="3600" dirty="0">
                <a:solidFill>
                  <a:schemeClr val="tx1"/>
                </a:solidFill>
                <a:latin typeface="quicksand" panose="020B0604020202020204" charset="0"/>
              </a:rPr>
              <a:t>CHECKING OUTLIERS AND PLOTTING IT</a:t>
            </a:r>
            <a:endParaRPr lang="en-IN" sz="3600" dirty="0"/>
          </a:p>
        </p:txBody>
      </p:sp>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br>
              <a:rPr lang="en-US" sz="3600" dirty="0">
                <a:solidFill>
                  <a:schemeClr val="tx1"/>
                </a:solidFill>
                <a:latin typeface="quicksand" panose="020B0604020202020204" charset="0"/>
              </a:rPr>
            </a:b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CDC-6777-4850-8014-9BFEF28F7984}"/>
              </a:ext>
            </a:extLst>
          </p:cNvPr>
          <p:cNvSpPr>
            <a:spLocks noGrp="1"/>
          </p:cNvSpPr>
          <p:nvPr>
            <p:ph type="title"/>
          </p:nvPr>
        </p:nvSpPr>
        <p:spPr>
          <a:xfrm>
            <a:off x="684212" y="4431914"/>
            <a:ext cx="8534400" cy="1507067"/>
          </a:xfrm>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2EDDA21-AAC0-436B-8CDE-DC935696CC33}"/>
              </a:ext>
            </a:extLst>
          </p:cNvPr>
          <p:cNvSpPr>
            <a:spLocks noGrp="1"/>
          </p:cNvSpPr>
          <p:nvPr>
            <p:ph idx="1"/>
          </p:nvPr>
        </p:nvSpPr>
        <p:spPr/>
        <p:txBody>
          <a:bodyPr>
            <a:normAutofit lnSpcReduction="10000"/>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B91B8D6-D2D2-4443-83AF-9DAC692D35AD}"/>
              </a:ext>
            </a:extLst>
          </p:cNvPr>
          <p:cNvSpPr>
            <a:spLocks noGrp="1"/>
          </p:cNvSpPr>
          <p:nvPr>
            <p:ph idx="1"/>
          </p:nvPr>
        </p:nvSpPr>
        <p:spPr>
          <a:xfrm>
            <a:off x="684212" y="1"/>
            <a:ext cx="9315962" cy="2493818"/>
          </a:xfrm>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60DF15-5561-431D-9904-73F07D48405E}"/>
              </a:ext>
            </a:extLst>
          </p:cNvPr>
          <p:cNvPicPr>
            <a:picLocks noChangeAspect="1"/>
          </p:cNvPicPr>
          <p:nvPr/>
        </p:nvPicPr>
        <p:blipFill>
          <a:blip r:embed="rId2"/>
          <a:stretch>
            <a:fillRect/>
          </a:stretch>
        </p:blipFill>
        <p:spPr>
          <a:xfrm>
            <a:off x="843051" y="1569925"/>
            <a:ext cx="8216721" cy="2989565"/>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9C2-E6F8-4EC8-ACD4-860F5166B13B}"/>
              </a:ext>
            </a:extLst>
          </p:cNvPr>
          <p:cNvSpPr>
            <a:spLocks noGrp="1"/>
          </p:cNvSpPr>
          <p:nvPr>
            <p:ph type="title"/>
          </p:nvPr>
        </p:nvSpPr>
        <p:spPr>
          <a:xfrm>
            <a:off x="913794" y="609600"/>
            <a:ext cx="10813607" cy="642151"/>
          </a:xfrm>
        </p:spPr>
        <p:txBody>
          <a:bodyPr>
            <a:normAutofit/>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42287F9-4116-4A27-AD11-6BED0A0C105F}"/>
              </a:ext>
            </a:extLst>
          </p:cNvPr>
          <p:cNvSpPr>
            <a:spLocks noGrp="1"/>
          </p:cNvSpPr>
          <p:nvPr>
            <p:ph idx="1"/>
          </p:nvPr>
        </p:nvSpPr>
        <p:spPr>
          <a:xfrm>
            <a:off x="913794" y="1251751"/>
            <a:ext cx="10353763" cy="1306623"/>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a16="http://schemas.microsoft.com/office/drawing/2014/main"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CAB7ACC-05B2-4226-9A91-A4DED9822E3E}"/>
              </a:ext>
            </a:extLst>
          </p:cNvPr>
          <p:cNvSpPr>
            <a:spLocks noGrp="1"/>
          </p:cNvSpPr>
          <p:nvPr>
            <p:ph idx="1"/>
          </p:nvPr>
        </p:nvSpPr>
        <p:spPr>
          <a:xfrm>
            <a:off x="684212" y="-62144"/>
            <a:ext cx="11265132" cy="2139519"/>
          </a:xfrm>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a16="http://schemas.microsoft.com/office/drawing/2014/main"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7159486-3686-4995-BB79-CC80349EBBC1}"/>
              </a:ext>
            </a:extLst>
          </p:cNvPr>
          <p:cNvSpPr>
            <a:spLocks noGrp="1"/>
          </p:cNvSpPr>
          <p:nvPr>
            <p:ph idx="1"/>
          </p:nvPr>
        </p:nvSpPr>
        <p:spPr>
          <a:xfrm>
            <a:off x="337351" y="-186430"/>
            <a:ext cx="8881261" cy="3302492"/>
          </a:xfrm>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D0BB6A-AA16-4CAD-9ABD-C7CB9AAA8BAF}"/>
              </a:ext>
            </a:extLst>
          </p:cNvPr>
          <p:cNvSpPr txBox="1"/>
          <p:nvPr/>
        </p:nvSpPr>
        <p:spPr>
          <a:xfrm>
            <a:off x="586808" y="4077070"/>
            <a:ext cx="10874264" cy="1200329"/>
          </a:xfrm>
          <a:prstGeom prst="rect">
            <a:avLst/>
          </a:prstGeom>
          <a:noFill/>
        </p:spPr>
        <p:txBody>
          <a:bodyPr wrap="square">
            <a:spAutoFit/>
          </a:bodyPr>
          <a:lstStyle/>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pic>
        <p:nvPicPr>
          <p:cNvPr id="6" name="Content Placeholder 5">
            <a:extLst>
              <a:ext uri="{FF2B5EF4-FFF2-40B4-BE49-F238E27FC236}">
                <a16:creationId xmlns:a16="http://schemas.microsoft.com/office/drawing/2014/main" id="{3EF1E826-F695-428D-AC61-2EA7A64E3668}"/>
              </a:ext>
            </a:extLst>
          </p:cNvPr>
          <p:cNvPicPr>
            <a:picLocks noGrp="1" noChangeAspect="1"/>
          </p:cNvPicPr>
          <p:nvPr>
            <p:ph idx="1"/>
          </p:nvPr>
        </p:nvPicPr>
        <p:blipFill>
          <a:blip r:embed="rId2"/>
          <a:stretch>
            <a:fillRect/>
          </a:stretch>
        </p:blipFill>
        <p:spPr>
          <a:xfrm>
            <a:off x="730927" y="268003"/>
            <a:ext cx="8288785" cy="3709194"/>
          </a:xfrm>
        </p:spPr>
      </p:pic>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212C-ADE6-4F91-A15C-B750876D34E0}"/>
              </a:ext>
            </a:extLst>
          </p:cNvPr>
          <p:cNvSpPr>
            <a:spLocks noGrp="1"/>
          </p:cNvSpPr>
          <p:nvPr>
            <p:ph idx="1"/>
          </p:nvPr>
        </p:nvSpPr>
        <p:spPr>
          <a:xfrm>
            <a:off x="221942" y="577049"/>
            <a:ext cx="11585359" cy="1098827"/>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sp>
        <p:nvSpPr>
          <p:cNvPr id="7" name="TextBox 6">
            <a:extLst>
              <a:ext uri="{FF2B5EF4-FFF2-40B4-BE49-F238E27FC236}">
                <a16:creationId xmlns:a16="http://schemas.microsoft.com/office/drawing/2014/main" id="{CA94314E-7804-447F-BB8B-4736FDA7504A}"/>
              </a:ext>
            </a:extLst>
          </p:cNvPr>
          <p:cNvSpPr txBox="1"/>
          <p:nvPr/>
        </p:nvSpPr>
        <p:spPr>
          <a:xfrm>
            <a:off x="437225" y="5608200"/>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pic>
        <p:nvPicPr>
          <p:cNvPr id="4" name="Picture 3">
            <a:extLst>
              <a:ext uri="{FF2B5EF4-FFF2-40B4-BE49-F238E27FC236}">
                <a16:creationId xmlns:a16="http://schemas.microsoft.com/office/drawing/2014/main" id="{4847627A-3CD1-46DF-8189-91CBD959CDBA}"/>
              </a:ext>
            </a:extLst>
          </p:cNvPr>
          <p:cNvPicPr>
            <a:picLocks noChangeAspect="1"/>
          </p:cNvPicPr>
          <p:nvPr/>
        </p:nvPicPr>
        <p:blipFill>
          <a:blip r:embed="rId2"/>
          <a:stretch>
            <a:fillRect/>
          </a:stretch>
        </p:blipFill>
        <p:spPr>
          <a:xfrm>
            <a:off x="437225" y="2094110"/>
            <a:ext cx="10116861" cy="2386541"/>
          </a:xfrm>
          <a:prstGeom prst="rect">
            <a:avLst/>
          </a:prstGeom>
        </p:spPr>
      </p:pic>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715AECA-3AC9-4400-9498-57E93D2780D4}"/>
              </a:ext>
            </a:extLst>
          </p:cNvPr>
          <p:cNvSpPr>
            <a:spLocks noGrp="1"/>
          </p:cNvSpPr>
          <p:nvPr>
            <p:ph idx="1"/>
          </p:nvPr>
        </p:nvSpPr>
        <p:spPr>
          <a:xfrm>
            <a:off x="408373" y="1580050"/>
            <a:ext cx="11221375" cy="970450"/>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6" name="Picture 5">
            <a:extLst>
              <a:ext uri="{FF2B5EF4-FFF2-40B4-BE49-F238E27FC236}">
                <a16:creationId xmlns:a16="http://schemas.microsoft.com/office/drawing/2014/main" id="{A991857D-6797-4733-B0D0-922C86D0CCC4}"/>
              </a:ext>
            </a:extLst>
          </p:cNvPr>
          <p:cNvPicPr>
            <a:picLocks noChangeAspect="1"/>
          </p:cNvPicPr>
          <p:nvPr/>
        </p:nvPicPr>
        <p:blipFill>
          <a:blip r:embed="rId2"/>
          <a:stretch>
            <a:fillRect/>
          </a:stretch>
        </p:blipFill>
        <p:spPr>
          <a:xfrm>
            <a:off x="754602" y="2550499"/>
            <a:ext cx="5104660" cy="3850301"/>
          </a:xfrm>
          <a:prstGeom prst="rect">
            <a:avLst/>
          </a:prstGeom>
        </p:spPr>
      </p:pic>
      <p:pic>
        <p:nvPicPr>
          <p:cNvPr id="9" name="Picture 8">
            <a:extLst>
              <a:ext uri="{FF2B5EF4-FFF2-40B4-BE49-F238E27FC236}">
                <a16:creationId xmlns:a16="http://schemas.microsoft.com/office/drawing/2014/main" id="{23B5AF64-A2AA-47C4-97C4-BFEF43B79668}"/>
              </a:ext>
            </a:extLst>
          </p:cNvPr>
          <p:cNvPicPr>
            <a:picLocks noChangeAspect="1"/>
          </p:cNvPicPr>
          <p:nvPr/>
        </p:nvPicPr>
        <p:blipFill>
          <a:blip r:embed="rId3"/>
          <a:stretch>
            <a:fillRect/>
          </a:stretch>
        </p:blipFill>
        <p:spPr>
          <a:xfrm>
            <a:off x="5859261" y="2550498"/>
            <a:ext cx="5184559" cy="3850301"/>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47192-9C01-498F-815D-4C554FF4FA40}"/>
              </a:ext>
            </a:extLst>
          </p:cNvPr>
          <p:cNvSpPr>
            <a:spLocks noGrp="1"/>
          </p:cNvSpPr>
          <p:nvPr>
            <p:ph idx="1"/>
          </p:nvPr>
        </p:nvSpPr>
        <p:spPr>
          <a:xfrm>
            <a:off x="106532" y="488273"/>
            <a:ext cx="11807301" cy="834500"/>
          </a:xfrm>
        </p:spPr>
        <p:txBody>
          <a:bodyPr>
            <a:normAutofit lnSpcReduction="10000"/>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91.095241 to 91.095267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004B1AEE-B483-441C-8624-03E7B129F51D}"/>
              </a:ext>
            </a:extLst>
          </p:cNvPr>
          <p:cNvPicPr>
            <a:picLocks noChangeAspect="1"/>
          </p:cNvPicPr>
          <p:nvPr/>
        </p:nvPicPr>
        <p:blipFill>
          <a:blip r:embed="rId2"/>
          <a:stretch>
            <a:fillRect/>
          </a:stretch>
        </p:blipFill>
        <p:spPr>
          <a:xfrm>
            <a:off x="239697" y="1581595"/>
            <a:ext cx="5450890" cy="4165264"/>
          </a:xfrm>
          <a:prstGeom prst="rect">
            <a:avLst/>
          </a:prstGeom>
        </p:spPr>
      </p:pic>
      <p:pic>
        <p:nvPicPr>
          <p:cNvPr id="8" name="Picture 7">
            <a:extLst>
              <a:ext uri="{FF2B5EF4-FFF2-40B4-BE49-F238E27FC236}">
                <a16:creationId xmlns:a16="http://schemas.microsoft.com/office/drawing/2014/main" id="{524B2AC6-DBB3-419F-A9BE-10E96E57C1DC}"/>
              </a:ext>
            </a:extLst>
          </p:cNvPr>
          <p:cNvPicPr>
            <a:picLocks noChangeAspect="1"/>
          </p:cNvPicPr>
          <p:nvPr/>
        </p:nvPicPr>
        <p:blipFill>
          <a:blip r:embed="rId3"/>
          <a:stretch>
            <a:fillRect/>
          </a:stretch>
        </p:blipFill>
        <p:spPr>
          <a:xfrm>
            <a:off x="5945827" y="1581595"/>
            <a:ext cx="5861474" cy="4165264"/>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92.27 and cross validation score of 86.71.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77729413-9E83-4DC6-9E2A-9B08C32F5258}"/>
              </a:ext>
            </a:extLst>
          </p:cNvPr>
          <p:cNvPicPr>
            <a:picLocks noChangeAspect="1"/>
          </p:cNvPicPr>
          <p:nvPr/>
        </p:nvPicPr>
        <p:blipFill>
          <a:blip r:embed="rId2"/>
          <a:stretch>
            <a:fillRect/>
          </a:stretch>
        </p:blipFill>
        <p:spPr>
          <a:xfrm>
            <a:off x="411333" y="457691"/>
            <a:ext cx="9483566" cy="4043288"/>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55-85FE-4869-B839-C0521B4FF877}"/>
              </a:ext>
            </a:extLst>
          </p:cNvPr>
          <p:cNvSpPr>
            <a:spLocks noGrp="1"/>
          </p:cNvSpPr>
          <p:nvPr>
            <p:ph type="title"/>
          </p:nvPr>
        </p:nvSpPr>
        <p:spPr>
          <a:xfrm>
            <a:off x="913795"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95EE9992-6C18-449D-A466-9BEC0433D4CB}"/>
              </a:ext>
            </a:extLst>
          </p:cNvPr>
          <p:cNvPicPr>
            <a:picLocks noChangeAspect="1"/>
          </p:cNvPicPr>
          <p:nvPr/>
        </p:nvPicPr>
        <p:blipFill>
          <a:blip r:embed="rId2"/>
          <a:stretch>
            <a:fillRect/>
          </a:stretch>
        </p:blipFill>
        <p:spPr>
          <a:xfrm>
            <a:off x="1020932" y="1773859"/>
            <a:ext cx="8778709" cy="3304168"/>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5F06-4351-41AF-9640-1454D7FD2E15}"/>
              </a:ext>
            </a:extLst>
          </p:cNvPr>
          <p:cNvSpPr>
            <a:spLocks noGrp="1"/>
          </p:cNvSpPr>
          <p:nvPr>
            <p:ph type="title"/>
          </p:nvPr>
        </p:nvSpPr>
        <p:spPr>
          <a:xfrm>
            <a:off x="913795" y="609600"/>
            <a:ext cx="10786974" cy="970450"/>
          </a:xfrm>
        </p:spPr>
        <p:txBody>
          <a:bodyPr>
            <a:normAutofit/>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sp>
        <p:nvSpPr>
          <p:cNvPr id="6" name="TextBox 5">
            <a:extLst>
              <a:ext uri="{FF2B5EF4-FFF2-40B4-BE49-F238E27FC236}">
                <a16:creationId xmlns:a16="http://schemas.microsoft.com/office/drawing/2014/main" id="{C7E14AD4-37CF-4204-9C39-2142866164C6}"/>
              </a:ext>
            </a:extLst>
          </p:cNvPr>
          <p:cNvSpPr txBox="1"/>
          <p:nvPr/>
        </p:nvSpPr>
        <p:spPr>
          <a:xfrm>
            <a:off x="913795" y="1660124"/>
            <a:ext cx="11071060" cy="120032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pic>
        <p:nvPicPr>
          <p:cNvPr id="4" name="Picture 3">
            <a:extLst>
              <a:ext uri="{FF2B5EF4-FFF2-40B4-BE49-F238E27FC236}">
                <a16:creationId xmlns:a16="http://schemas.microsoft.com/office/drawing/2014/main" id="{A4F13204-6864-4207-A7C4-47C7EAFE0BAA}"/>
              </a:ext>
            </a:extLst>
          </p:cNvPr>
          <p:cNvPicPr>
            <a:picLocks noChangeAspect="1"/>
          </p:cNvPicPr>
          <p:nvPr/>
        </p:nvPicPr>
        <p:blipFill>
          <a:blip r:embed="rId2"/>
          <a:stretch>
            <a:fillRect/>
          </a:stretch>
        </p:blipFill>
        <p:spPr>
          <a:xfrm>
            <a:off x="1171851" y="3028760"/>
            <a:ext cx="8034292" cy="3461025"/>
          </a:xfrm>
          <a:prstGeom prst="rect">
            <a:avLst/>
          </a:prstGeom>
        </p:spPr>
      </p:pic>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BE47-7403-4AEA-BC55-283D4822DD22}"/>
              </a:ext>
            </a:extLst>
          </p:cNvPr>
          <p:cNvSpPr>
            <a:spLocks noGrp="1"/>
          </p:cNvSpPr>
          <p:nvPr>
            <p:ph type="title"/>
          </p:nvPr>
        </p:nvSpPr>
        <p:spPr>
          <a:xfrm>
            <a:off x="913795" y="609600"/>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4431C041-F8B6-4AE3-9E61-AF11133058D5}"/>
              </a:ext>
            </a:extLst>
          </p:cNvPr>
          <p:cNvPicPr>
            <a:picLocks noChangeAspect="1"/>
          </p:cNvPicPr>
          <p:nvPr/>
        </p:nvPicPr>
        <p:blipFill>
          <a:blip r:embed="rId2"/>
          <a:stretch>
            <a:fillRect/>
          </a:stretch>
        </p:blipFill>
        <p:spPr>
          <a:xfrm>
            <a:off x="798990" y="1216241"/>
            <a:ext cx="7708949" cy="5424256"/>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10AF66C-E704-4800-8EEB-F1AF34834209}"/>
              </a:ext>
            </a:extLst>
          </p:cNvPr>
          <p:cNvSpPr>
            <a:spLocks noGrp="1"/>
          </p:cNvSpPr>
          <p:nvPr>
            <p:ph idx="1"/>
          </p:nvPr>
        </p:nvSpPr>
        <p:spPr>
          <a:xfrm>
            <a:off x="487666" y="1065320"/>
            <a:ext cx="10353762" cy="2041864"/>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47D8D22-3B4C-4943-B375-78C3FAADAE77}"/>
              </a:ext>
            </a:extLst>
          </p:cNvPr>
          <p:cNvPicPr>
            <a:picLocks noChangeAspect="1"/>
          </p:cNvPicPr>
          <p:nvPr/>
        </p:nvPicPr>
        <p:blipFill>
          <a:blip r:embed="rId2"/>
          <a:stretch>
            <a:fillRect/>
          </a:stretch>
        </p:blipFill>
        <p:spPr>
          <a:xfrm>
            <a:off x="873929" y="2267930"/>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3EDF-35DD-4A0E-8CC9-F71683D9C2C0}"/>
              </a:ext>
            </a:extLst>
          </p:cNvPr>
          <p:cNvSpPr>
            <a:spLocks noGrp="1"/>
          </p:cNvSpPr>
          <p:nvPr>
            <p:ph type="title"/>
          </p:nvPr>
        </p:nvSpPr>
        <p:spPr>
          <a:xfrm>
            <a:off x="541538" y="609600"/>
            <a:ext cx="10726019" cy="695417"/>
          </a:xfrm>
        </p:spPr>
        <p:txBody>
          <a:bodyPr>
            <a:normAutofit/>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FE90A640-230A-486D-A646-D5F2BF3CD00B}"/>
              </a:ext>
            </a:extLst>
          </p:cNvPr>
          <p:cNvPicPr>
            <a:picLocks noChangeAspect="1"/>
          </p:cNvPicPr>
          <p:nvPr/>
        </p:nvPicPr>
        <p:blipFill>
          <a:blip r:embed="rId2"/>
          <a:stretch>
            <a:fillRect/>
          </a:stretch>
        </p:blipFill>
        <p:spPr>
          <a:xfrm>
            <a:off x="541538" y="1305017"/>
            <a:ext cx="4705544" cy="2645546"/>
          </a:xfrm>
          <a:prstGeom prst="rect">
            <a:avLst/>
          </a:prstGeom>
        </p:spPr>
      </p:pic>
      <p:pic>
        <p:nvPicPr>
          <p:cNvPr id="7" name="Picture 6">
            <a:extLst>
              <a:ext uri="{FF2B5EF4-FFF2-40B4-BE49-F238E27FC236}">
                <a16:creationId xmlns:a16="http://schemas.microsoft.com/office/drawing/2014/main"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a16="http://schemas.microsoft.com/office/drawing/2014/main"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a16="http://schemas.microsoft.com/office/drawing/2014/main"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01D99FBA-699E-44EF-A01B-A2CEA60DB28F}"/>
              </a:ext>
            </a:extLst>
          </p:cNvPr>
          <p:cNvPicPr>
            <a:picLocks noChangeAspect="1"/>
          </p:cNvPicPr>
          <p:nvPr/>
        </p:nvPicPr>
        <p:blipFill>
          <a:blip r:embed="rId2"/>
          <a:stretch>
            <a:fillRect/>
          </a:stretch>
        </p:blipFill>
        <p:spPr>
          <a:xfrm>
            <a:off x="335945" y="1737237"/>
            <a:ext cx="5754731" cy="3953349"/>
          </a:xfrm>
          <a:prstGeom prst="rect">
            <a:avLst/>
          </a:prstGeom>
        </p:spPr>
      </p:pic>
      <p:pic>
        <p:nvPicPr>
          <p:cNvPr id="7" name="Picture 6">
            <a:extLst>
              <a:ext uri="{FF2B5EF4-FFF2-40B4-BE49-F238E27FC236}">
                <a16:creationId xmlns:a16="http://schemas.microsoft.com/office/drawing/2014/main" id="{E9E9A6D3-ECD2-43A5-AA87-0AC44056D08A}"/>
              </a:ext>
            </a:extLst>
          </p:cNvPr>
          <p:cNvPicPr>
            <a:picLocks noChangeAspect="1"/>
          </p:cNvPicPr>
          <p:nvPr/>
        </p:nvPicPr>
        <p:blipFill>
          <a:blip r:embed="rId3"/>
          <a:stretch>
            <a:fillRect/>
          </a:stretch>
        </p:blipFill>
        <p:spPr>
          <a:xfrm>
            <a:off x="6396465" y="147979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64414079-198F-4C47-A75D-ADD2884B1546}"/>
              </a:ext>
            </a:extLst>
          </p:cNvPr>
          <p:cNvPicPr>
            <a:picLocks noChangeAspect="1"/>
          </p:cNvPicPr>
          <p:nvPr/>
        </p:nvPicPr>
        <p:blipFill>
          <a:blip r:embed="rId2"/>
          <a:stretch>
            <a:fillRect/>
          </a:stretch>
        </p:blipFill>
        <p:spPr>
          <a:xfrm>
            <a:off x="190348" y="757986"/>
            <a:ext cx="6219329" cy="3495472"/>
          </a:xfrm>
          <a:prstGeom prst="rect">
            <a:avLst/>
          </a:prstGeom>
        </p:spPr>
      </p:pic>
      <p:pic>
        <p:nvPicPr>
          <p:cNvPr id="7" name="Picture 6">
            <a:extLst>
              <a:ext uri="{FF2B5EF4-FFF2-40B4-BE49-F238E27FC236}">
                <a16:creationId xmlns:a16="http://schemas.microsoft.com/office/drawing/2014/main" id="{E94439B8-CFD0-4DAA-BB27-5EB08D787D74}"/>
              </a:ext>
            </a:extLst>
          </p:cNvPr>
          <p:cNvPicPr>
            <a:picLocks noChangeAspect="1"/>
          </p:cNvPicPr>
          <p:nvPr/>
        </p:nvPicPr>
        <p:blipFill>
          <a:blip r:embed="rId3"/>
          <a:stretch>
            <a:fillRect/>
          </a:stretch>
        </p:blipFill>
        <p:spPr>
          <a:xfrm>
            <a:off x="6559721" y="652178"/>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92.27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86.91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br>
              <a:rPr lang="en-IN" sz="2800" b="0" i="0" u="none" strike="noStrike" baseline="0" dirty="0">
                <a:solidFill>
                  <a:schemeClr val="tx1"/>
                </a:solidFill>
                <a:latin typeface="quicksand" panose="020B0604020202020204" charset="0"/>
              </a:rPr>
            </a:b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4" name="Picture 3">
            <a:extLst>
              <a:ext uri="{FF2B5EF4-FFF2-40B4-BE49-F238E27FC236}">
                <a16:creationId xmlns:a16="http://schemas.microsoft.com/office/drawing/2014/main" id="{0D7ADE48-1AD2-4827-B54F-3DA4BD472901}"/>
              </a:ext>
            </a:extLst>
          </p:cNvPr>
          <p:cNvPicPr>
            <a:picLocks noChangeAspect="1"/>
          </p:cNvPicPr>
          <p:nvPr/>
        </p:nvPicPr>
        <p:blipFill>
          <a:blip r:embed="rId2"/>
          <a:stretch>
            <a:fillRect/>
          </a:stretch>
        </p:blipFill>
        <p:spPr>
          <a:xfrm>
            <a:off x="1029810" y="1333511"/>
            <a:ext cx="9376891" cy="4574520"/>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95C-8421-4684-971D-9EC369BB3412}"/>
              </a:ext>
            </a:extLst>
          </p:cNvPr>
          <p:cNvSpPr>
            <a:spLocks noGrp="1"/>
          </p:cNvSpPr>
          <p:nvPr>
            <p:ph type="title"/>
          </p:nvPr>
        </p:nvSpPr>
        <p:spPr>
          <a:xfrm>
            <a:off x="958461" y="436101"/>
            <a:ext cx="8534400" cy="1164947"/>
          </a:xfrm>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17AF2A-752F-4258-ABC4-4BB74E6E20E5}"/>
              </a:ext>
            </a:extLst>
          </p:cNvPr>
          <p:cNvPicPr>
            <a:picLocks noChangeAspect="1"/>
          </p:cNvPicPr>
          <p:nvPr/>
        </p:nvPicPr>
        <p:blipFill>
          <a:blip r:embed="rId2"/>
          <a:stretch>
            <a:fillRect/>
          </a:stretch>
        </p:blipFill>
        <p:spPr>
          <a:xfrm>
            <a:off x="958461" y="1601048"/>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B7886F59-BA45-42D1-870B-6F7CB3AC6738}"/>
              </a:ext>
            </a:extLst>
          </p:cNvPr>
          <p:cNvSpPr>
            <a:spLocks noGrp="1"/>
          </p:cNvSpPr>
          <p:nvPr>
            <p:ph idx="1"/>
          </p:nvPr>
        </p:nvSpPr>
        <p:spPr>
          <a:xfrm>
            <a:off x="913795" y="1732449"/>
            <a:ext cx="10353762" cy="2493322"/>
          </a:xfrm>
        </p:spPr>
        <p:txBody>
          <a:bodyPr>
            <a:normAutofit/>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TM04033919[[fn=Circuit]]</Template>
  <TotalTime>360</TotalTime>
  <Words>3649</Words>
  <Application>Microsoft Office PowerPoint</Application>
  <PresentationFormat>Widescreen</PresentationFormat>
  <Paragraphs>142</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Century Gothic</vt:lpstr>
      <vt:lpstr>quicksand</vt:lpstr>
      <vt:lpstr>quicksand</vt:lpstr>
      <vt:lpstr>Wingdings</vt:lpstr>
      <vt:lpstr>Wingdings 3</vt:lpstr>
      <vt:lpstr>Slice</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PowerPoint Presentation</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Jerish B</dc:creator>
  <cp:lastModifiedBy>amureemada@gmail.com</cp:lastModifiedBy>
  <cp:revision>11</cp:revision>
  <dcterms:created xsi:type="dcterms:W3CDTF">2021-06-04T05:45:58Z</dcterms:created>
  <dcterms:modified xsi:type="dcterms:W3CDTF">2022-02-08T17:54:46Z</dcterms:modified>
</cp:coreProperties>
</file>