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5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Flight Price Prediction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054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Submitted by: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                        Amrutha </a:t>
            </a:r>
            <a:r>
              <a:rPr lang="en-US" b="1" dirty="0" err="1">
                <a:solidFill>
                  <a:schemeClr val="tx1"/>
                </a:solidFill>
              </a:rPr>
              <a:t>Dhondale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28600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our Data ready for model Building phase we will first separate target variable from other features. Then use </a:t>
            </a:r>
            <a:r>
              <a:rPr lang="en-US" sz="2400" dirty="0" err="1"/>
              <a:t>StandardScaler</a:t>
            </a:r>
            <a:r>
              <a:rPr lang="en-US" sz="2400" dirty="0"/>
              <a:t> to scale data and use </a:t>
            </a:r>
            <a:r>
              <a:rPr lang="en-US" sz="2400" dirty="0" err="1"/>
              <a:t>train_test_split</a:t>
            </a:r>
            <a:r>
              <a:rPr lang="en-US" sz="2400" dirty="0"/>
              <a:t> to split data into train and test to make it ready for model.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train_test_split</a:t>
            </a:r>
            <a:r>
              <a:rPr lang="en-US" sz="2400" dirty="0"/>
              <a:t> we found the best random state by running a loop on linear regression and checking for best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Algorithms used are:</a:t>
            </a:r>
          </a:p>
          <a:p>
            <a:pPr>
              <a:buNone/>
            </a:pPr>
            <a:endParaRPr lang="en-US" sz="1200" dirty="0"/>
          </a:p>
          <a:p>
            <a:pPr lvl="0"/>
            <a:r>
              <a:rPr lang="en-US" sz="2800" dirty="0"/>
              <a:t>Linear Regression</a:t>
            </a:r>
          </a:p>
          <a:p>
            <a:pPr lvl="0"/>
            <a:r>
              <a:rPr lang="en-US" sz="2800" dirty="0"/>
              <a:t>Decision Tree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KNN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Random Forest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Gradient Boosting </a:t>
            </a:r>
            <a:r>
              <a:rPr lang="en-US" sz="2800" dirty="0" err="1"/>
              <a:t>Regressor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2C57B-235D-4758-B4A1-E78CCB16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7315200" cy="47841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0FFAC-9D54-4B62-9B29-180F40C4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6553200" cy="5096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23579-AE03-4998-9297-27DBECCA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658955" cy="29718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52401"/>
            <a:ext cx="771003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After running the loop we get a </a:t>
            </a:r>
            <a:r>
              <a:rPr lang="en-US" sz="2400" dirty="0" err="1"/>
              <a:t>dataframe</a:t>
            </a:r>
            <a:r>
              <a:rPr lang="en-US" sz="2400" dirty="0"/>
              <a:t> showing each model and scores obtained from it.</a:t>
            </a:r>
          </a:p>
          <a:p>
            <a:pPr>
              <a:buNone/>
            </a:pPr>
            <a:r>
              <a:rPr lang="en-US" sz="2400" dirty="0"/>
              <a:t>Looking the various metrics we conclude “</a:t>
            </a:r>
            <a:r>
              <a:rPr lang="en-US" sz="2400" b="1" dirty="0"/>
              <a:t>Random Forest Model</a:t>
            </a:r>
            <a:r>
              <a:rPr lang="en-US" sz="2400" dirty="0"/>
              <a:t>” as our best model and hence we will now tune our model.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B122C-BF11-4BC8-945F-3A69F884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5200"/>
            <a:ext cx="75438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FB340-75B1-4879-ACFB-35AA6A849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80" y="685800"/>
            <a:ext cx="8473571" cy="4779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6200" dirty="0"/>
              <a:t>First, we collected data on flight ticket prices from “yatra.com”, it was done by using Web scraping. The framework used for web scraping was Selenium. </a:t>
            </a:r>
          </a:p>
          <a:p>
            <a:endParaRPr lang="en-US" sz="6200" dirty="0"/>
          </a:p>
          <a:p>
            <a:r>
              <a:rPr lang="en-US" sz="6200" dirty="0"/>
              <a:t>Then the scrapped data was saved in a </a:t>
            </a:r>
            <a:r>
              <a:rPr lang="en-US" sz="6200" dirty="0" err="1"/>
              <a:t>csv</a:t>
            </a:r>
            <a:r>
              <a:rPr lang="en-US" sz="6200" dirty="0"/>
              <a:t> file to use it for modeling purpose.</a:t>
            </a:r>
          </a:p>
          <a:p>
            <a:endParaRPr lang="en-US" sz="6200" dirty="0"/>
          </a:p>
          <a:p>
            <a:r>
              <a:rPr lang="en-US" sz="6200" dirty="0"/>
              <a:t>From the extensive EDA performed in this project we 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Flights from </a:t>
            </a:r>
            <a:r>
              <a:rPr lang="en-US" sz="6200" dirty="0" err="1"/>
              <a:t>KolKata</a:t>
            </a:r>
            <a:r>
              <a:rPr lang="en-US" sz="6200" dirty="0"/>
              <a:t> have higher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Flights with longer route i.e. high number of stops have high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Also, prices of flight in May month are high as compared to those in coming months.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From the given data we can also conclude that Go First and Air Asia flights are expensive as compared to other flights.</a:t>
            </a:r>
          </a:p>
          <a:p>
            <a:pPr marL="514350" indent="-514350">
              <a:buNone/>
            </a:pPr>
            <a:endParaRPr lang="en-US" sz="6200" dirty="0"/>
          </a:p>
          <a:p>
            <a:r>
              <a:rPr lang="en-US" sz="6200" dirty="0"/>
              <a:t>The model build after hyper-parametric tuning gives an accuracy for 86.97%</a:t>
            </a:r>
          </a:p>
          <a:p>
            <a:endParaRPr lang="en-US" sz="6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dirty="0"/>
          </a:p>
          <a:p>
            <a:r>
              <a:rPr lang="en-US" dirty="0"/>
              <a:t>Since the data keeps changing we cannot fully rely on this project in the distant future we need to update it with updating in data</a:t>
            </a:r>
          </a:p>
          <a:p>
            <a:endParaRPr lang="en-US" dirty="0"/>
          </a:p>
          <a:p>
            <a:r>
              <a:rPr lang="en-US" dirty="0"/>
              <a:t>. Also the scrapping of data took a lot of time as there was no such detail mentioned on fetching data. Random sources and destinations are used to pick up data.</a:t>
            </a:r>
          </a:p>
          <a:p>
            <a:endParaRPr lang="en-US" dirty="0"/>
          </a:p>
          <a:p>
            <a:r>
              <a:rPr lang="en-US" dirty="0"/>
              <a:t>This project is done with limited resources and can be made more efficient in future..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810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lin Sans FB Demi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Anyone who has booked a flight ticket knows how unexpectedly the prices vary. The cheapest available ticket on a given flight gets more and less expensive over time</a:t>
            </a:r>
          </a:p>
          <a:p>
            <a:endParaRPr lang="en-US" dirty="0"/>
          </a:p>
          <a:p>
            <a:r>
              <a:rPr lang="en-US" dirty="0"/>
              <a:t>In first phase we have to collect data of flights ticket from online websites. Here data is collected from “www.yatra.com” website using Selenium technique.</a:t>
            </a:r>
          </a:p>
          <a:p>
            <a:endParaRPr lang="en-US" dirty="0"/>
          </a:p>
          <a:p>
            <a:r>
              <a:rPr lang="en-US" dirty="0"/>
              <a:t>Our goal is to build a regression model to predict price of flight ticket.</a:t>
            </a:r>
          </a:p>
          <a:p>
            <a:endParaRPr lang="en-US" dirty="0"/>
          </a:p>
          <a:p>
            <a:r>
              <a:rPr lang="en-US" dirty="0"/>
              <a:t>We have also performed the EDA to gain insights of the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/>
              <a:t> Features</a:t>
            </a:r>
            <a:r>
              <a:rPr lang="en-US" sz="4200" dirty="0"/>
              <a:t>: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Name</a:t>
            </a:r>
            <a:r>
              <a:rPr lang="en-US" sz="4200" dirty="0"/>
              <a:t>: name of Airline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Date</a:t>
            </a:r>
            <a:r>
              <a:rPr lang="en-US" sz="4200" dirty="0"/>
              <a:t>: date of journey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Departure:</a:t>
            </a:r>
            <a:r>
              <a:rPr lang="en-US" sz="4200" dirty="0"/>
              <a:t> time of departure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Arrival:</a:t>
            </a:r>
            <a:r>
              <a:rPr lang="en-US" sz="4200" dirty="0"/>
              <a:t> time of arrival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Source:</a:t>
            </a:r>
            <a:r>
              <a:rPr lang="en-US" sz="4200" dirty="0"/>
              <a:t> the source from which service begins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Destination</a:t>
            </a:r>
            <a:r>
              <a:rPr lang="en-US" sz="4200" dirty="0"/>
              <a:t>: the destination where service ends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Stops:</a:t>
            </a:r>
            <a:r>
              <a:rPr lang="en-US" sz="4200" dirty="0"/>
              <a:t> total number of stops between source and destination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Duration</a:t>
            </a:r>
            <a:r>
              <a:rPr lang="en-US" sz="4200" dirty="0"/>
              <a:t>: total duration of flight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Price:</a:t>
            </a:r>
            <a:r>
              <a:rPr lang="en-US" sz="4200" dirty="0"/>
              <a:t>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4200" dirty="0"/>
              <a:t>The dataset has no null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52857-03D6-43C3-BAA3-5CDA02F4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1981200"/>
            <a:ext cx="3787468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3DC38-8A1B-4D6B-BEDD-5A6B41BE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1200"/>
            <a:ext cx="337595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75D79-9319-4FBE-92BA-27406B65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6705600" cy="281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D3D4-F86D-4363-9728-49D00F3B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57600"/>
            <a:ext cx="7086600" cy="2949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63355-F094-4378-9D99-AE322F19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81710" cy="3970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2EC888-4473-4D8F-8862-1825BD5F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021088"/>
            <a:ext cx="3939881" cy="3863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304801"/>
            <a:ext cx="657134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914401"/>
            <a:ext cx="7481434" cy="1981199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First we will clean price column by removing ‘,’ and changing it’s data type to ‘</a:t>
            </a:r>
            <a:r>
              <a:rPr lang="en-US" sz="2200" dirty="0" err="1"/>
              <a:t>int</a:t>
            </a:r>
            <a:r>
              <a:rPr lang="en-US" sz="2200" dirty="0"/>
              <a:t>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A7322-C2E1-439E-9671-481E28BE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9305"/>
            <a:ext cx="4191000" cy="3833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/>
              <a:t>Next we have removed unnecessary columns and cleaned data in “Arrival”, “Departure”, “Duration” 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05017-84F6-413C-A40E-369D41E1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05" y="1828800"/>
            <a:ext cx="4267200" cy="4580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AD5C4-9311-4473-8A45-3FBC3E46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733800"/>
            <a:ext cx="4114799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After executing the above lines of code we will get 8 new columns </a:t>
            </a:r>
            <a:r>
              <a:rPr lang="en-US" sz="2200" dirty="0" err="1"/>
              <a:t>Dep_time_hours</a:t>
            </a:r>
            <a:r>
              <a:rPr lang="en-US" sz="2200" dirty="0"/>
              <a:t>, </a:t>
            </a:r>
            <a:r>
              <a:rPr lang="en-US" sz="2200" dirty="0" err="1"/>
              <a:t>Dep_time_min</a:t>
            </a:r>
            <a:r>
              <a:rPr lang="en-US" sz="2200" dirty="0"/>
              <a:t>,  </a:t>
            </a:r>
            <a:r>
              <a:rPr lang="en-US" sz="2200" dirty="0" err="1"/>
              <a:t>Duration_hours</a:t>
            </a:r>
            <a:r>
              <a:rPr lang="en-US" sz="2200" dirty="0"/>
              <a:t>, </a:t>
            </a:r>
            <a:r>
              <a:rPr lang="en-US" sz="2200" dirty="0" err="1"/>
              <a:t>Duration_min</a:t>
            </a:r>
            <a:r>
              <a:rPr lang="en-US" sz="2200" dirty="0"/>
              <a:t>, </a:t>
            </a:r>
            <a:r>
              <a:rPr lang="en-US" sz="2200" dirty="0" err="1"/>
              <a:t>Arrival_time_hours</a:t>
            </a:r>
            <a:r>
              <a:rPr lang="en-US" sz="2200" dirty="0"/>
              <a:t>, </a:t>
            </a:r>
            <a:r>
              <a:rPr lang="en-US" sz="2200" dirty="0" err="1"/>
              <a:t>Arrival_time_min</a:t>
            </a:r>
            <a:r>
              <a:rPr lang="en-US" sz="2200" dirty="0"/>
              <a:t>. Each feature now has integer data type. Since all the </a:t>
            </a:r>
            <a:r>
              <a:rPr lang="en-US" sz="2200" dirty="0" err="1"/>
              <a:t>usefull</a:t>
            </a:r>
            <a:r>
              <a:rPr lang="en-US" sz="2200" dirty="0"/>
              <a:t> information is now extracted we can drop previous columns.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314E2-E88A-4388-A4C7-3BE12FCA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583106"/>
            <a:ext cx="8588484" cy="2446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226</TotalTime>
  <Words>712</Words>
  <Application>Microsoft Office PowerPoint</Application>
  <PresentationFormat>On-screen Show (4:3)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Berlin Sans FB Demi</vt:lpstr>
      <vt:lpstr>Corbel</vt:lpstr>
      <vt:lpstr>Basis</vt:lpstr>
      <vt:lpstr>Flight Price Prediction Project</vt:lpstr>
      <vt:lpstr>Introduction</vt:lpstr>
      <vt:lpstr>Data Set Description</vt:lpstr>
      <vt:lpstr>Data Visualizations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PREPARING DATA FOR MODEL</vt:lpstr>
      <vt:lpstr>MODEL BUILDING AND EVALUATION</vt:lpstr>
      <vt:lpstr>PowerPoint Presentation</vt:lpstr>
      <vt:lpstr>PowerPoint Presentation</vt:lpstr>
      <vt:lpstr>PowerPoint Presentation</vt:lpstr>
      <vt:lpstr>Choosing THE Best Model</vt:lpstr>
      <vt:lpstr>PowerPoint Presentation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amureemada@gmail.com</cp:lastModifiedBy>
  <cp:revision>22</cp:revision>
  <dcterms:created xsi:type="dcterms:W3CDTF">2006-08-16T00:00:00Z</dcterms:created>
  <dcterms:modified xsi:type="dcterms:W3CDTF">2022-02-22T10:13:14Z</dcterms:modified>
</cp:coreProperties>
</file>