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eswari challamalla" userId="a7b0f9e053538fb7" providerId="LiveId" clId="{3C3B2B16-D5B5-43E8-A75E-34E66358698E}"/>
    <pc:docChg chg="modSld">
      <pc:chgData name="gnaneswari challamalla" userId="a7b0f9e053538fb7" providerId="LiveId" clId="{3C3B2B16-D5B5-43E8-A75E-34E66358698E}" dt="2024-07-14T06:02:49.152" v="121"/>
      <pc:docMkLst>
        <pc:docMk/>
      </pc:docMkLst>
      <pc:sldChg chg="modSp mod">
        <pc:chgData name="gnaneswari challamalla" userId="a7b0f9e053538fb7" providerId="LiveId" clId="{3C3B2B16-D5B5-43E8-A75E-34E66358698E}" dt="2024-07-14T06:02:49.152" v="121"/>
        <pc:sldMkLst>
          <pc:docMk/>
          <pc:sldMk cId="958589618" sldId="266"/>
        </pc:sldMkLst>
        <pc:spChg chg="mod">
          <ac:chgData name="gnaneswari challamalla" userId="a7b0f9e053538fb7" providerId="LiveId" clId="{3C3B2B16-D5B5-43E8-A75E-34E66358698E}" dt="2024-07-14T06:02:49.152" v="121"/>
          <ac:spMkLst>
            <pc:docMk/>
            <pc:sldMk cId="958589618" sldId="266"/>
            <ac:spMk id="3" creationId="{27EBACB0-5504-CAD6-951C-D14217A08A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67156" y="1268361"/>
            <a:ext cx="10993549" cy="2157081"/>
          </a:xfrm>
        </p:spPr>
        <p:txBody>
          <a:bodyPr>
            <a:normAutofit fontScale="92500" lnSpcReduction="20000"/>
          </a:bodyPr>
          <a:lstStyle/>
          <a:p>
            <a:pPr>
              <a:lnSpc>
                <a:spcPct val="100000"/>
              </a:lnSpc>
            </a:pPr>
            <a:r>
              <a:rPr lang="en-GB" sz="2400" dirty="0">
                <a:solidFill>
                  <a:srgbClr val="002060"/>
                </a:solidFill>
              </a:rPr>
              <a:t>Name: challamalla Amrutha </a:t>
            </a:r>
            <a:r>
              <a:rPr lang="en-GB" sz="2400" dirty="0" err="1">
                <a:solidFill>
                  <a:srgbClr val="002060"/>
                </a:solidFill>
              </a:rPr>
              <a:t>valli</a:t>
            </a:r>
            <a:endParaRPr lang="en-GB" sz="2400" dirty="0">
              <a:solidFill>
                <a:srgbClr val="002060"/>
              </a:solidFill>
            </a:endParaRPr>
          </a:p>
          <a:p>
            <a:pPr>
              <a:lnSpc>
                <a:spcPct val="100000"/>
              </a:lnSpc>
            </a:pPr>
            <a:r>
              <a:rPr lang="en-GB" sz="2400" dirty="0">
                <a:solidFill>
                  <a:srgbClr val="002060"/>
                </a:solidFill>
              </a:rPr>
              <a:t>Roll no:22p31a4256</a:t>
            </a:r>
          </a:p>
          <a:p>
            <a:pPr>
              <a:lnSpc>
                <a:spcPct val="100000"/>
              </a:lnSpc>
            </a:pPr>
            <a:r>
              <a:rPr lang="en-GB" sz="2400" dirty="0">
                <a:solidFill>
                  <a:srgbClr val="002060"/>
                </a:solidFill>
              </a:rPr>
              <a:t>Gmail: amruthavallich11@gmail.com</a:t>
            </a:r>
          </a:p>
          <a:p>
            <a:pPr>
              <a:lnSpc>
                <a:spcPct val="100000"/>
              </a:lnSpc>
            </a:pPr>
            <a:r>
              <a:rPr lang="en-GB" sz="2400" dirty="0">
                <a:solidFill>
                  <a:srgbClr val="002060"/>
                </a:solidFill>
              </a:rPr>
              <a:t>Branch: </a:t>
            </a:r>
            <a:r>
              <a:rPr lang="en-GB" sz="2400" dirty="0" err="1">
                <a:solidFill>
                  <a:srgbClr val="002060"/>
                </a:solidFill>
              </a:rPr>
              <a:t>cse</a:t>
            </a:r>
            <a:r>
              <a:rPr lang="en-GB" sz="2400" dirty="0">
                <a:solidFill>
                  <a:srgbClr val="002060"/>
                </a:solidFill>
              </a:rPr>
              <a:t>(</a:t>
            </a:r>
            <a:r>
              <a:rPr lang="en-GB" sz="2400" dirty="0" err="1">
                <a:solidFill>
                  <a:srgbClr val="002060"/>
                </a:solidFill>
              </a:rPr>
              <a:t>Aiml</a:t>
            </a:r>
            <a:r>
              <a:rPr lang="en-GB" sz="2400" dirty="0">
                <a:solidFill>
                  <a:srgbClr val="002060"/>
                </a:solidFill>
              </a:rPr>
              <a:t>)</a:t>
            </a:r>
          </a:p>
          <a:p>
            <a:pPr>
              <a:lnSpc>
                <a:spcPct val="100000"/>
              </a:lnSpc>
            </a:pPr>
            <a:r>
              <a:rPr lang="en-GB" sz="2400" dirty="0">
                <a:solidFill>
                  <a:srgbClr val="002060"/>
                </a:solidFill>
              </a:rPr>
              <a:t>College: Aditya college of engineering and technology</a:t>
            </a: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026942"/>
            <a:ext cx="11029615" cy="6736074"/>
          </a:xfrm>
        </p:spPr>
        <p:txBody>
          <a:bodyPr/>
          <a:lstStyle/>
          <a:p>
            <a:r>
              <a:rPr lang="en-US" dirty="0">
                <a:solidFill>
                  <a:srgbClr val="002060"/>
                </a:solidFill>
              </a:rPr>
              <a:t>Gmail:amruthavallich11@gmail.com</a:t>
            </a:r>
          </a:p>
          <a:p>
            <a:r>
              <a:rPr lang="en-US" dirty="0">
                <a:solidFill>
                  <a:srgbClr val="002060"/>
                </a:solidFill>
              </a:rPr>
              <a:t>https://github.com/Amrutha2-valli/STEGANOGRAPHY/upload/main</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323592"/>
          </a:xfrm>
        </p:spPr>
        <p:txBody>
          <a:bodyPr>
            <a:normAutofit/>
          </a:bodyPr>
          <a:lstStyle/>
          <a:p>
            <a:r>
              <a:rPr lang="en-GB" dirty="0"/>
              <a:t>PROJECT TITLE/Problem Statement :</a:t>
            </a:r>
            <a:br>
              <a:rPr lang="en-GB" dirty="0"/>
            </a:br>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900331"/>
            <a:ext cx="11029615" cy="5957669"/>
          </a:xfrm>
        </p:spPr>
        <p:txBody>
          <a:bodyPr>
            <a:normAutofit/>
          </a:bodyPr>
          <a:lstStyle/>
          <a:p>
            <a:pPr marL="0" indent="0">
              <a:buNone/>
            </a:pPr>
            <a:endParaRPr lang="en-US" dirty="0"/>
          </a:p>
          <a:p>
            <a:endParaRPr lang="en-US" dirty="0"/>
          </a:p>
          <a:p>
            <a:r>
              <a:rPr lang="en-US" dirty="0"/>
              <a:t>The former consists of linguistic or language forms of hidden writing. The later, such as invisible ink, try of hide messages physically.</a:t>
            </a:r>
          </a:p>
          <a:p>
            <a:r>
              <a:rPr lang="en-US" dirty="0"/>
              <a:t>One disadvantage of linguistic steganography is that users must equip themselves to have a good knowledge of </a:t>
            </a:r>
            <a:r>
              <a:rPr lang="en-US" dirty="0" err="1"/>
              <a:t>linguistry</a:t>
            </a:r>
            <a:r>
              <a:rPr lang="en-US" dirty="0"/>
              <a:t>.</a:t>
            </a:r>
          </a:p>
          <a:p>
            <a:r>
              <a:rPr lang="en-US" dirty="0"/>
              <a:t> In recent years, everything is trending toward digitization. And with the development </a:t>
            </a:r>
            <a:r>
              <a:rPr lang="en-US" dirty="0" err="1"/>
              <a:t>itted</a:t>
            </a:r>
            <a:r>
              <a:rPr lang="en-US" dirty="0"/>
              <a:t> of the internet technology, digital media can be transmitted conveniently over the network.</a:t>
            </a:r>
          </a:p>
          <a:p>
            <a:r>
              <a:rPr lang="en-US" dirty="0"/>
              <a:t>Therefore, messages can be secretly carried by digital media by using the steganography techniques, and then be transmitted through the internet rapidly</a:t>
            </a:r>
          </a:p>
          <a:p>
            <a:r>
              <a:rPr lang="en-US" dirty="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a:t>
            </a:r>
          </a:p>
          <a:p>
            <a:r>
              <a:rPr lang="en-US" dirty="0"/>
              <a:t>• So we prepare this application, to make the information hiding more simple and user friendly.</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4054"/>
            <a:ext cx="11029615" cy="4301295"/>
          </a:xfrm>
        </p:spPr>
        <p:txBody>
          <a:bodyPr>
            <a:normAutofit fontScale="92500" lnSpcReduction="10000"/>
          </a:bodyPr>
          <a:lstStyle/>
          <a:p>
            <a:r>
              <a:rPr lang="en-US" dirty="0"/>
              <a:t>The word steganography means" covered in hidden writing". The object of steganography is to send a message through some innocuous carrier (to a receiver while preventing anyone else from knowing that a message is being sent to all. Computer based steganography allows changes to be made to what are known as digital carriers such as images or sounds.</a:t>
            </a:r>
          </a:p>
          <a:p>
            <a:r>
              <a:rPr lang="en-US" dirty="0"/>
              <a:t>The changes represent the hidden message, but result if successful in no discernible change to the carrier. The information may be nothing to do with the carrier sound or image or it might be information about the carrier such as the author or a digital watermarking or fingerprint.</a:t>
            </a:r>
          </a:p>
          <a:p>
            <a:r>
              <a:rPr lang="en-US" dirty="0"/>
              <a:t>In steganography information can be hidden in carriers such as images, audio files, text files, and video and data transmissions. When message is hidden in the carrier a </a:t>
            </a:r>
            <a:r>
              <a:rPr lang="en-US" dirty="0" err="1"/>
              <a:t>stego</a:t>
            </a:r>
            <a:r>
              <a:rPr lang="en-US" dirty="0"/>
              <a:t> carrier is formed for example a </a:t>
            </a:r>
            <a:r>
              <a:rPr lang="en-US" dirty="0" err="1"/>
              <a:t>stego</a:t>
            </a:r>
            <a:r>
              <a:rPr lang="en-US" dirty="0"/>
              <a:t>-image. Hopefully it will be perceived to be as close as possible to the original carrier or cover image by the human senses.</a:t>
            </a:r>
          </a:p>
          <a:p>
            <a:r>
              <a:rPr lang="en-US" dirty="0"/>
              <a:t>Images are the most widespread carrier medium. The are used for steganography in the following way. The message may firstly be encrypted. They are used for steganography in the following way. The message may firstly be encrypted. The sender embeds the secret message to be sent into a graphic file. This results in the production of what is called </a:t>
            </a:r>
            <a:r>
              <a:rPr lang="en-US" dirty="0" err="1"/>
              <a:t>stego</a:t>
            </a:r>
            <a:r>
              <a:rPr lang="en-US" dirty="0"/>
              <a:t>-image. Additional secret data may be needed in the hiding process e.g. a </a:t>
            </a:r>
            <a:r>
              <a:rPr lang="en-US" dirty="0" err="1"/>
              <a:t>stegokey</a:t>
            </a:r>
            <a:r>
              <a:rPr lang="en-US" dirty="0"/>
              <a:t> etc. This </a:t>
            </a:r>
            <a:r>
              <a:rPr lang="en-US" dirty="0" err="1"/>
              <a:t>stego</a:t>
            </a:r>
            <a:r>
              <a:rPr lang="en-US" dirty="0"/>
              <a:t>-image is then transmitted to the recipient.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026942"/>
            <a:ext cx="11029615" cy="4948408"/>
          </a:xfrm>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pPr marL="0" indent="0">
              <a:buNone/>
            </a:pP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63040"/>
            <a:ext cx="11029615" cy="4246092"/>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66092"/>
            <a:ext cx="11029615" cy="4937760"/>
          </a:xfrm>
        </p:spPr>
        <p:txBody>
          <a:bodyPr>
            <a:normAutofit fontScale="8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53551"/>
            <a:ext cx="11029615" cy="4555581"/>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06769"/>
            <a:ext cx="11029615" cy="4302363"/>
          </a:xfrm>
        </p:spPr>
        <p:txBody>
          <a:bodyPr>
            <a:normAutofit lnSpcReduction="1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71af3243-3dd4-4a8d-8c0d-dd76da1f02a5"/>
    <ds:schemaRef ds:uri="http://purl.org/dc/terms/"/>
    <ds:schemaRef ds:uri="http://purl.org/dc/elements/1.1/"/>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TotalTime>
  <Words>1601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PROJECT TITLE/Problem Statement : 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gnaneswari challamalla</cp:lastModifiedBy>
  <cp:revision>8</cp:revision>
  <dcterms:created xsi:type="dcterms:W3CDTF">2021-05-26T16:50:10Z</dcterms:created>
  <dcterms:modified xsi:type="dcterms:W3CDTF">2024-07-14T06:03:05Z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