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0"/>
    <p:restoredTop sz="94720"/>
  </p:normalViewPr>
  <p:slideViewPr>
    <p:cSldViewPr snapToGrid="0">
      <p:cViewPr varScale="1">
        <p:scale>
          <a:sx n="65" d="100"/>
          <a:sy n="65" d="100"/>
        </p:scale>
        <p:origin x="224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A49F-2FBA-AC6A-75BD-105DF858E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EC58C-A58E-7FB2-1536-2211C7EF8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2518F-7DE7-8DF6-744B-2997FF7E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4D1B-ABFD-BD40-817D-AF231F7760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6EC03-BE98-F41E-917C-CC3CF937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B408D-8064-03EC-43D9-68E0AD823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3FAF-F4E4-B445-B77E-CBC8D34E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67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5C963-4AEE-CF55-7A6C-6AFF015D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ADC83-B873-42DC-0307-A608BF8AE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6A1B6-EBFD-1438-C1A1-B057390B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4D1B-ABFD-BD40-817D-AF231F7760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FAD2D-5B37-89E5-93D0-E178477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F2FE8-103A-4045-DD31-6A12E215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3FAF-F4E4-B445-B77E-CBC8D34E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58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7B3E25-8E0C-A2AF-EE2E-9E19124A4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63398-E3B3-3F21-C4EF-F1158E6D4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2189E-BEFE-4608-B8C1-849EBE48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4D1B-ABFD-BD40-817D-AF231F7760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4C15A-C3F4-042E-3199-02984D0D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9AB70-9D58-9435-2DE7-E4EC6BD1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3FAF-F4E4-B445-B77E-CBC8D34E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4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5430F-0BE9-1761-DB83-3AC9EDE9C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8483-ABDC-C4C9-051D-89F0A1186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A7056-D20C-F6D0-39C3-4BA67CD42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4D1B-ABFD-BD40-817D-AF231F7760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19042-2529-8133-021B-8BC132D4A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C9EF0-493B-4EC8-AB2F-47991465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3FAF-F4E4-B445-B77E-CBC8D34E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9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52B6-2C9D-D171-CD26-7EE8B7EFA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3D972-EAA1-DAD3-9793-F5787045A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41658-09C9-966B-5823-F12C27B0A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4D1B-ABFD-BD40-817D-AF231F7760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95103-4A5D-A86A-B58F-05C74D23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0EF81-CF65-89CD-EC2F-0B119858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3FAF-F4E4-B445-B77E-CBC8D34E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60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7FE8C-A8FD-11D8-67E0-6B1C6877C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A94F5-C6B7-48B6-55CC-9C71D1F0B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D54D4-090D-3096-7A94-11DDE8AEE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8766C-3BFE-6325-83B6-EC6B08D5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4D1B-ABFD-BD40-817D-AF231F7760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88A8A-0714-AD3E-9B18-8E3D937F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DE5A3-42AF-513C-4BEB-A401543A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3FAF-F4E4-B445-B77E-CBC8D34E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15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289A-D0E6-BD97-F23A-847908BD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F9809-B77A-301A-4CC0-051D9F5BA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628C8A-CCBE-1EBE-B3D0-C83A81E51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6852C-2EF5-54F4-5EF1-274F94E50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14BA9-1505-F119-AED8-1AA4F0DD2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8F7EB0-9A55-EF41-369F-147DC8F8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4D1B-ABFD-BD40-817D-AF231F7760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3A059-0CC3-F169-641A-30C095A1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A96226-E750-A6B3-D93C-D5565FA4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3FAF-F4E4-B445-B77E-CBC8D34E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3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A0AE-FC78-30A4-EEF3-31CDF493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FA557C-CCC1-40BC-6483-4E50C0CCA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4D1B-ABFD-BD40-817D-AF231F7760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9F6810-D5AC-17A5-E02A-4F7321BF1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63E07-8C00-6935-CAC8-712104D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3FAF-F4E4-B445-B77E-CBC8D34E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4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F1C2E-336C-E68A-181C-BEA48C00D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4D1B-ABFD-BD40-817D-AF231F7760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FDC05-B6B5-4B43-7085-86C6696EB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948C4-7556-484F-8E18-3EE721EF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3FAF-F4E4-B445-B77E-CBC8D34E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1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5FDC6-E666-7067-86F0-39A424ACB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CD316-822B-B43D-83F0-C2D23BE25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1C036-6ACE-8F18-1912-96FC8F453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3AC937-5DEE-F932-6217-11015376B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4D1B-ABFD-BD40-817D-AF231F7760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A064E-F7ED-5856-06F7-6BB390AC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C580F-FD98-1303-195D-C72A3794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3FAF-F4E4-B445-B77E-CBC8D34E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6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F3F7-3FB5-B81B-9FD9-E5937014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B07BD3-5C7D-33E1-AC5F-7C4707E615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58E0CC-4D88-CB7E-C1EA-3D33C494D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C8197-19AB-671F-CFF1-90162C98A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64D1B-ABFD-BD40-817D-AF231F7760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181C81-0555-77B8-C3E9-4A23FB4F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F1E59C-6F8E-D8BE-AC3A-A542608D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F23FAF-F4E4-B445-B77E-CBC8D34E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4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F2E2A-9215-7DC8-A157-D1029F91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EB199-D201-9955-10D7-B1F311EC9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60864-17F9-C17C-A3F1-2CF11F33AA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64D1B-ABFD-BD40-817D-AF231F77608B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68FE6-21CF-4CCF-4D02-DD53E599B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83AF5-4F6B-E221-B0F2-C94854EF4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F23FAF-F4E4-B445-B77E-CBC8D34E59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990C4-133A-B135-AF64-4C18639F52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8F55D-C316-5D17-CCD2-C467D8602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7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Jayachandradhara, Amrutha</dc:creator>
  <cp:lastModifiedBy>Jayachandradhara, Amrutha</cp:lastModifiedBy>
  <cp:revision>1</cp:revision>
  <dcterms:created xsi:type="dcterms:W3CDTF">2025-04-10T17:40:25Z</dcterms:created>
  <dcterms:modified xsi:type="dcterms:W3CDTF">2025-04-10T17:41:02Z</dcterms:modified>
</cp:coreProperties>
</file>