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/>
      <p:regular r:id="rId13"/>
    </p:embeddedFont>
    <p:embeddedFont>
      <p:font typeface="Canva Sans Bold"/>
      <p:regular r:id="rId14"/>
    </p:embeddedFont>
    <p:embeddedFont>
      <p:font typeface="DM Sans" pitchFamily="2" charset="0"/>
      <p:regular r:id="rId15"/>
      <p:bold r:id="rId16"/>
    </p:embeddedFont>
    <p:embeddedFont>
      <p:font typeface="DM Sans Bold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18332" y="2731879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56031" y="5686468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71052" y="7815404"/>
            <a:ext cx="2353390" cy="2230885"/>
          </a:xfrm>
          <a:custGeom>
            <a:avLst/>
            <a:gdLst/>
            <a:ahLst/>
            <a:cxnLst/>
            <a:rect l="l" t="t" r="r" b="b"/>
            <a:pathLst>
              <a:path w="2353390" h="2230885">
                <a:moveTo>
                  <a:pt x="0" y="0"/>
                </a:moveTo>
                <a:lnTo>
                  <a:pt x="2353390" y="0"/>
                </a:lnTo>
                <a:lnTo>
                  <a:pt x="2353390" y="2230885"/>
                </a:lnTo>
                <a:lnTo>
                  <a:pt x="0" y="22308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76647"/>
            <a:ext cx="9856899" cy="443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8"/>
              </a:lnSpc>
            </a:pPr>
            <a:r>
              <a:rPr lang="en-US" sz="8463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MANAGEMENT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8882" y="5277124"/>
            <a:ext cx="8421318" cy="975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5799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COURSE – DBMS [CSL 301]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8882" y="6203635"/>
            <a:ext cx="7456999" cy="67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GUIDED BY - DR. SHISHUPAL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8882" y="7398339"/>
            <a:ext cx="7456999" cy="265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BY: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PRATEEK VASHISHTH [BT22CSE224]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KAMAL CHANDRA [BT22CSE223]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HARSH AGARWAL [BT22CSE228]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AMRUTHA KUMAR K  [BT22CSE213]</a:t>
            </a:r>
          </a:p>
        </p:txBody>
      </p:sp>
      <p:sp>
        <p:nvSpPr>
          <p:cNvPr id="16" name="TextBox 16"/>
          <p:cNvSpPr txBox="1"/>
          <p:nvPr/>
        </p:nvSpPr>
        <p:spPr>
          <a:xfrm rot="1757227">
            <a:off x="11711669" y="4281134"/>
            <a:ext cx="1638102" cy="826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7"/>
              </a:lnSpc>
              <a:spcBef>
                <a:spcPct val="0"/>
              </a:spcBef>
            </a:pPr>
            <a:r>
              <a:rPr lang="en-US" sz="5153" spc="-283">
                <a:solidFill>
                  <a:srgbClr val="FFF5EC"/>
                </a:solidFill>
                <a:latin typeface="DM Sans"/>
                <a:ea typeface="DM Sans"/>
                <a:cs typeface="DM Sans"/>
                <a:sym typeface="DM Sans"/>
              </a:rPr>
              <a:t>DBMS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id="8" name="Freeform 8"/>
          <p:cNvSpPr/>
          <p:nvPr/>
        </p:nvSpPr>
        <p:spPr>
          <a:xfrm>
            <a:off x="-332635" y="-43331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2160013"/>
            <a:ext cx="8826236" cy="4688938"/>
          </a:xfrm>
          <a:custGeom>
            <a:avLst/>
            <a:gdLst/>
            <a:ahLst/>
            <a:cxnLst/>
            <a:rect l="l" t="t" r="r" b="b"/>
            <a:pathLst>
              <a:path w="8826236" h="4688938">
                <a:moveTo>
                  <a:pt x="0" y="0"/>
                </a:moveTo>
                <a:lnTo>
                  <a:pt x="8826236" y="0"/>
                </a:lnTo>
                <a:lnTo>
                  <a:pt x="8826236" y="4688938"/>
                </a:lnTo>
                <a:lnTo>
                  <a:pt x="0" y="46889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2949" y="402583"/>
            <a:ext cx="8727980" cy="4636739"/>
          </a:xfrm>
          <a:custGeom>
            <a:avLst/>
            <a:gdLst/>
            <a:ahLst/>
            <a:cxnLst/>
            <a:rect l="l" t="t" r="r" b="b"/>
            <a:pathLst>
              <a:path w="8727980" h="4636739">
                <a:moveTo>
                  <a:pt x="0" y="0"/>
                </a:moveTo>
                <a:lnTo>
                  <a:pt x="8727980" y="0"/>
                </a:lnTo>
                <a:lnTo>
                  <a:pt x="8727980" y="4636740"/>
                </a:lnTo>
                <a:lnTo>
                  <a:pt x="0" y="46367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2949" y="5295899"/>
            <a:ext cx="8727980" cy="4588518"/>
          </a:xfrm>
          <a:custGeom>
            <a:avLst/>
            <a:gdLst/>
            <a:ahLst/>
            <a:cxnLst/>
            <a:rect l="l" t="t" r="r" b="b"/>
            <a:pathLst>
              <a:path w="8505080" h="4518323">
                <a:moveTo>
                  <a:pt x="0" y="0"/>
                </a:moveTo>
                <a:lnTo>
                  <a:pt x="8505079" y="0"/>
                </a:lnTo>
                <a:lnTo>
                  <a:pt x="8505079" y="4518323"/>
                </a:lnTo>
                <a:lnTo>
                  <a:pt x="0" y="4518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3983" y="3695494"/>
            <a:ext cx="16420035" cy="333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466219" y="2020264"/>
            <a:ext cx="5610468" cy="6246472"/>
          </a:xfrm>
          <a:custGeom>
            <a:avLst/>
            <a:gdLst/>
            <a:ahLst/>
            <a:cxnLst/>
            <a:rect l="l" t="t" r="r" b="b"/>
            <a:pathLst>
              <a:path w="5610468" h="6246472">
                <a:moveTo>
                  <a:pt x="0" y="0"/>
                </a:moveTo>
                <a:lnTo>
                  <a:pt x="5610467" y="0"/>
                </a:lnTo>
                <a:lnTo>
                  <a:pt x="5610467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56802" y="1218843"/>
            <a:ext cx="7072639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3709" y="3053656"/>
            <a:ext cx="9474029" cy="5718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5"/>
              </a:lnSpc>
            </a:pPr>
            <a:r>
              <a:rPr lang="en-US" sz="3603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 </a:t>
            </a:r>
          </a:p>
          <a:p>
            <a:pPr algn="just">
              <a:lnSpc>
                <a:spcPts val="5045"/>
              </a:lnSpc>
            </a:pPr>
            <a:r>
              <a:rPr lang="en-US" sz="3603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 an College management system to manage college operations.</a:t>
            </a:r>
          </a:p>
          <a:p>
            <a:pPr algn="just">
              <a:lnSpc>
                <a:spcPts val="5045"/>
              </a:lnSpc>
            </a:pPr>
            <a:endParaRPr lang="en-US" sz="3603" b="1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5045"/>
              </a:lnSpc>
            </a:pPr>
            <a:r>
              <a:rPr lang="en-US" sz="3603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 </a:t>
            </a:r>
          </a:p>
          <a:p>
            <a:pPr marL="778027" lvl="1" indent="-389013" algn="just">
              <a:lnSpc>
                <a:spcPts val="5045"/>
              </a:lnSpc>
              <a:buFont typeface="Arial"/>
              <a:buChar char="•"/>
            </a:pPr>
            <a:r>
              <a:rPr lang="en-US" sz="3603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Role-based login for Students, Faculty, and Admin. </a:t>
            </a:r>
          </a:p>
          <a:p>
            <a:pPr marL="778027" lvl="1" indent="-389013" algn="just">
              <a:lnSpc>
                <a:spcPts val="5045"/>
              </a:lnSpc>
              <a:buFont typeface="Arial"/>
              <a:buChar char="•"/>
            </a:pPr>
            <a:r>
              <a:rPr lang="en-US" sz="3603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Centralized management of courses, fees, notices, and resources.</a:t>
            </a:r>
          </a:p>
        </p:txBody>
      </p:sp>
      <p:sp>
        <p:nvSpPr>
          <p:cNvPr id="11" name="TextBox 11"/>
          <p:cNvSpPr txBox="1"/>
          <p:nvPr/>
        </p:nvSpPr>
        <p:spPr>
          <a:xfrm rot="1812354">
            <a:off x="14543178" y="4121075"/>
            <a:ext cx="1925045" cy="57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2"/>
              </a:lnSpc>
              <a:spcBef>
                <a:spcPct val="0"/>
              </a:spcBef>
            </a:pPr>
            <a:r>
              <a:rPr lang="en-US" sz="3653" b="1" spc="-2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DBMS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4085" y="-374891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95886" y="2865259"/>
            <a:ext cx="3526661" cy="1866849"/>
          </a:xfrm>
          <a:custGeom>
            <a:avLst/>
            <a:gdLst/>
            <a:ahLst/>
            <a:cxnLst/>
            <a:rect l="l" t="t" r="r" b="b"/>
            <a:pathLst>
              <a:path w="3526661" h="1866849">
                <a:moveTo>
                  <a:pt x="0" y="0"/>
                </a:moveTo>
                <a:lnTo>
                  <a:pt x="3526661" y="0"/>
                </a:lnTo>
                <a:lnTo>
                  <a:pt x="3526661" y="1866849"/>
                </a:lnTo>
                <a:lnTo>
                  <a:pt x="0" y="1866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855" b="-1285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71004" y="3798684"/>
            <a:ext cx="2888296" cy="1895037"/>
          </a:xfrm>
          <a:custGeom>
            <a:avLst/>
            <a:gdLst/>
            <a:ahLst/>
            <a:cxnLst/>
            <a:rect l="l" t="t" r="r" b="b"/>
            <a:pathLst>
              <a:path w="2888296" h="1895037">
                <a:moveTo>
                  <a:pt x="0" y="0"/>
                </a:moveTo>
                <a:lnTo>
                  <a:pt x="2888296" y="0"/>
                </a:lnTo>
                <a:lnTo>
                  <a:pt x="2888296" y="1895037"/>
                </a:lnTo>
                <a:lnTo>
                  <a:pt x="0" y="1895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155" b="-715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037832" y="5143500"/>
            <a:ext cx="2809915" cy="2061289"/>
          </a:xfrm>
          <a:custGeom>
            <a:avLst/>
            <a:gdLst/>
            <a:ahLst/>
            <a:cxnLst/>
            <a:rect l="l" t="t" r="r" b="b"/>
            <a:pathLst>
              <a:path w="2809915" h="2061289">
                <a:moveTo>
                  <a:pt x="0" y="0"/>
                </a:moveTo>
                <a:lnTo>
                  <a:pt x="2809915" y="0"/>
                </a:lnTo>
                <a:lnTo>
                  <a:pt x="2809915" y="2061289"/>
                </a:lnTo>
                <a:lnTo>
                  <a:pt x="0" y="2061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59" b="-1815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55751" y="791997"/>
            <a:ext cx="11178360" cy="2095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 &amp; TECHNOLOGIES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754207" y="3798684"/>
            <a:ext cx="8610461" cy="2847210"/>
            <a:chOff x="0" y="0"/>
            <a:chExt cx="11480615" cy="3796280"/>
          </a:xfrm>
        </p:grpSpPr>
        <p:sp>
          <p:nvSpPr>
            <p:cNvPr id="13" name="TextBox 13"/>
            <p:cNvSpPr txBox="1"/>
            <p:nvPr/>
          </p:nvSpPr>
          <p:spPr>
            <a:xfrm>
              <a:off x="1794848" y="1181772"/>
              <a:ext cx="9685767" cy="261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20409" lvl="1" indent="-410205" algn="just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343434"/>
                  </a:solidFill>
                  <a:latin typeface="DM Sans"/>
                  <a:ea typeface="DM Sans"/>
                  <a:cs typeface="DM Sans"/>
                  <a:sym typeface="DM Sans"/>
                </a:rPr>
                <a:t>Frontend: Flutter</a:t>
              </a:r>
            </a:p>
            <a:p>
              <a:pPr marL="820409" lvl="1" indent="-410205" algn="just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343434"/>
                  </a:solidFill>
                  <a:latin typeface="DM Sans"/>
                  <a:ea typeface="DM Sans"/>
                  <a:cs typeface="DM Sans"/>
                  <a:sym typeface="DM Sans"/>
                </a:rPr>
                <a:t>Backend: Node.js</a:t>
              </a:r>
            </a:p>
            <a:p>
              <a:pPr marL="820409" lvl="1" indent="-410205" algn="just">
                <a:lnSpc>
                  <a:spcPts val="5319"/>
                </a:lnSpc>
                <a:buFont typeface="Arial"/>
                <a:buChar char="•"/>
              </a:pPr>
              <a:r>
                <a:rPr lang="en-US" sz="3799" dirty="0">
                  <a:solidFill>
                    <a:srgbClr val="343434"/>
                  </a:solidFill>
                  <a:latin typeface="DM Sans"/>
                  <a:ea typeface="DM Sans"/>
                  <a:cs typeface="DM Sans"/>
                  <a:sym typeface="DM Sans"/>
                </a:rPr>
                <a:t>Database: MySQL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9521738" cy="83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19"/>
                </a:lnSpc>
              </a:pPr>
              <a:r>
                <a:rPr lang="en-US" sz="3799" b="1">
                  <a:solidFill>
                    <a:srgbClr val="34343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COMPONENTS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7080869"/>
            <a:ext cx="15046627" cy="172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Structure:</a:t>
            </a:r>
            <a:r>
              <a:rPr lang="en-US" sz="32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>
              <a:lnSpc>
                <a:spcPts val="4619"/>
              </a:lnSpc>
            </a:pPr>
            <a:r>
              <a:rPr lang="en-US" sz="32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Modular architecture with role-based access for Students, Faculty, and Admin.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19682" y="2502699"/>
            <a:ext cx="10247768" cy="5889721"/>
          </a:xfrm>
          <a:custGeom>
            <a:avLst/>
            <a:gdLst/>
            <a:ahLst/>
            <a:cxnLst/>
            <a:rect l="l" t="t" r="r" b="b"/>
            <a:pathLst>
              <a:path w="10247768" h="5889721">
                <a:moveTo>
                  <a:pt x="0" y="0"/>
                </a:moveTo>
                <a:lnTo>
                  <a:pt x="10247768" y="0"/>
                </a:lnTo>
                <a:lnTo>
                  <a:pt x="10247768" y="5889721"/>
                </a:lnTo>
                <a:lnTo>
                  <a:pt x="0" y="5889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671" r="-10383" b="-194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0917" y="836719"/>
            <a:ext cx="8839791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 dirty="0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&amp; USER ROLES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8359" y="3141979"/>
            <a:ext cx="6804271" cy="588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Login Screen:</a:t>
            </a:r>
          </a:p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Welcome page with login options for Students, Faculty, and Admin.</a:t>
            </a:r>
          </a:p>
          <a:p>
            <a:pPr marL="798820" lvl="1" indent="-399410" algn="just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Tailored access based on user roles, directing each user to their specific panel upon login.</a:t>
            </a:r>
          </a:p>
          <a:p>
            <a:pPr algn="just">
              <a:lnSpc>
                <a:spcPts val="5179"/>
              </a:lnSpc>
            </a:pPr>
            <a:endParaRPr lang="en-US" sz="369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44042" y="2221878"/>
            <a:ext cx="10999048" cy="5843244"/>
          </a:xfrm>
          <a:custGeom>
            <a:avLst/>
            <a:gdLst/>
            <a:ahLst/>
            <a:cxnLst/>
            <a:rect l="l" t="t" r="r" b="b"/>
            <a:pathLst>
              <a:path w="10999048" h="5843244">
                <a:moveTo>
                  <a:pt x="0" y="0"/>
                </a:moveTo>
                <a:lnTo>
                  <a:pt x="10999048" y="0"/>
                </a:lnTo>
                <a:lnTo>
                  <a:pt x="10999048" y="5843244"/>
                </a:lnTo>
                <a:lnTo>
                  <a:pt x="0" y="584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6235" y="549655"/>
            <a:ext cx="7072639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PANEL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235" y="1793112"/>
            <a:ext cx="6543798" cy="7536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Overview:</a:t>
            </a:r>
          </a:p>
          <a:p>
            <a:pPr algn="just">
              <a:lnSpc>
                <a:spcPts val="4619"/>
              </a:lnSpc>
            </a:pPr>
            <a:r>
              <a:rPr lang="en-US" sz="32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Admin dashboard with options for managing notices, courses, and student data.</a:t>
            </a:r>
          </a:p>
          <a:p>
            <a:pPr algn="just">
              <a:lnSpc>
                <a:spcPts val="4619"/>
              </a:lnSpc>
            </a:pPr>
            <a:endParaRPr lang="en-US" sz="329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4619"/>
              </a:lnSpc>
            </a:pPr>
            <a:r>
              <a:rPr lang="en-US" sz="3299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algn="just">
              <a:lnSpc>
                <a:spcPts val="4619"/>
              </a:lnSpc>
            </a:pPr>
            <a:r>
              <a:rPr lang="en-US" sz="32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Notices for events, fee deadlines, and exams.</a:t>
            </a:r>
          </a:p>
          <a:p>
            <a:pPr algn="just">
              <a:lnSpc>
                <a:spcPts val="4619"/>
              </a:lnSpc>
            </a:pPr>
            <a:r>
              <a:rPr lang="en-US" sz="32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Sections to manage Website, Student, Faculty, Courses, Fees, Library, Placement, Alumni and Hostel.</a:t>
            </a:r>
          </a:p>
          <a:p>
            <a:pPr algn="just">
              <a:lnSpc>
                <a:spcPts val="4619"/>
              </a:lnSpc>
            </a:pPr>
            <a:endParaRPr lang="en-US" sz="329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id="8" name="Freeform 8"/>
          <p:cNvSpPr/>
          <p:nvPr/>
        </p:nvSpPr>
        <p:spPr>
          <a:xfrm>
            <a:off x="-332635" y="-43331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51927" y="5372100"/>
            <a:ext cx="8725148" cy="4530766"/>
          </a:xfrm>
          <a:custGeom>
            <a:avLst/>
            <a:gdLst/>
            <a:ahLst/>
            <a:cxnLst/>
            <a:rect l="l" t="t" r="r" b="b"/>
            <a:pathLst>
              <a:path w="8725148" h="4635235">
                <a:moveTo>
                  <a:pt x="0" y="0"/>
                </a:moveTo>
                <a:lnTo>
                  <a:pt x="8725147" y="0"/>
                </a:lnTo>
                <a:lnTo>
                  <a:pt x="8725147" y="4635235"/>
                </a:lnTo>
                <a:lnTo>
                  <a:pt x="0" y="4635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4482" y="1191659"/>
            <a:ext cx="8641917" cy="3702314"/>
          </a:xfrm>
          <a:custGeom>
            <a:avLst/>
            <a:gdLst/>
            <a:ahLst/>
            <a:cxnLst/>
            <a:rect l="l" t="t" r="r" b="b"/>
            <a:pathLst>
              <a:path w="8641917" h="3702314">
                <a:moveTo>
                  <a:pt x="0" y="0"/>
                </a:moveTo>
                <a:lnTo>
                  <a:pt x="8641916" y="0"/>
                </a:lnTo>
                <a:lnTo>
                  <a:pt x="8641916" y="3702314"/>
                </a:lnTo>
                <a:lnTo>
                  <a:pt x="0" y="37023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5206" b="-16091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031035" y="1191659"/>
            <a:ext cx="7723565" cy="3698833"/>
          </a:xfrm>
          <a:custGeom>
            <a:avLst/>
            <a:gdLst/>
            <a:ahLst/>
            <a:cxnLst/>
            <a:rect l="l" t="t" r="r" b="b"/>
            <a:pathLst>
              <a:path w="7547495" h="4009607">
                <a:moveTo>
                  <a:pt x="0" y="0"/>
                </a:moveTo>
                <a:lnTo>
                  <a:pt x="7547496" y="0"/>
                </a:lnTo>
                <a:lnTo>
                  <a:pt x="7547496" y="4009607"/>
                </a:lnTo>
                <a:lnTo>
                  <a:pt x="0" y="4009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031035" y="5372100"/>
            <a:ext cx="7726023" cy="4530767"/>
          </a:xfrm>
          <a:custGeom>
            <a:avLst/>
            <a:gdLst/>
            <a:ahLst/>
            <a:cxnLst/>
            <a:rect l="l" t="t" r="r" b="b"/>
            <a:pathLst>
              <a:path w="8179481" h="3916074">
                <a:moveTo>
                  <a:pt x="0" y="0"/>
                </a:moveTo>
                <a:lnTo>
                  <a:pt x="8179480" y="0"/>
                </a:lnTo>
                <a:lnTo>
                  <a:pt x="8179480" y="3916074"/>
                </a:lnTo>
                <a:lnTo>
                  <a:pt x="0" y="39160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480" b="-548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70069" y="-2829508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21765" y="1960838"/>
            <a:ext cx="10843602" cy="5602217"/>
          </a:xfrm>
          <a:custGeom>
            <a:avLst/>
            <a:gdLst/>
            <a:ahLst/>
            <a:cxnLst/>
            <a:rect l="l" t="t" r="r" b="b"/>
            <a:pathLst>
              <a:path w="10843602" h="5602217">
                <a:moveTo>
                  <a:pt x="0" y="0"/>
                </a:moveTo>
                <a:lnTo>
                  <a:pt x="10843602" y="0"/>
                </a:lnTo>
                <a:lnTo>
                  <a:pt x="10843602" y="5602217"/>
                </a:lnTo>
                <a:lnTo>
                  <a:pt x="0" y="560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282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38706" y="549655"/>
            <a:ext cx="7072639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FACULTY PANEL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706" y="1959609"/>
            <a:ext cx="6026173" cy="6670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Overview: </a:t>
            </a:r>
          </a:p>
          <a:p>
            <a:pPr algn="just">
              <a:lnSpc>
                <a:spcPts val="4059"/>
              </a:lnSpc>
            </a:pPr>
            <a:r>
              <a:rPr lang="en-US" sz="28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Customized dashboard for Faculty.</a:t>
            </a: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4059"/>
              </a:lnSpc>
            </a:pPr>
            <a:r>
              <a:rPr lang="en-US" sz="2899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Faculty name and ID displayed.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Search functionality for courses.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Lists all courses taught, with student strength for each course.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has Courses, Library and feedback management options </a:t>
            </a:r>
          </a:p>
          <a:p>
            <a:pPr algn="just">
              <a:lnSpc>
                <a:spcPts val="4059"/>
              </a:lnSpc>
            </a:pPr>
            <a:endParaRPr lang="en-US" sz="2899" dirty="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id="8" name="Freeform 8"/>
          <p:cNvSpPr/>
          <p:nvPr/>
        </p:nvSpPr>
        <p:spPr>
          <a:xfrm>
            <a:off x="-332635" y="-43331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73074" y="544029"/>
            <a:ext cx="9181772" cy="4599471"/>
          </a:xfrm>
          <a:custGeom>
            <a:avLst/>
            <a:gdLst/>
            <a:ahLst/>
            <a:cxnLst/>
            <a:rect l="l" t="t" r="r" b="b"/>
            <a:pathLst>
              <a:path w="11563986" h="5722100">
                <a:moveTo>
                  <a:pt x="0" y="0"/>
                </a:moveTo>
                <a:lnTo>
                  <a:pt x="11563986" y="0"/>
                </a:lnTo>
                <a:lnTo>
                  <a:pt x="11563986" y="5722100"/>
                </a:lnTo>
                <a:lnTo>
                  <a:pt x="0" y="5722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007" r="-2471" b="-5007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73074" y="5295899"/>
            <a:ext cx="9181772" cy="4599471"/>
          </a:xfrm>
          <a:custGeom>
            <a:avLst/>
            <a:gdLst/>
            <a:ahLst/>
            <a:cxnLst/>
            <a:rect l="l" t="t" r="r" b="b"/>
            <a:pathLst>
              <a:path w="6930995" h="3682091">
                <a:moveTo>
                  <a:pt x="0" y="0"/>
                </a:moveTo>
                <a:lnTo>
                  <a:pt x="6930995" y="0"/>
                </a:lnTo>
                <a:lnTo>
                  <a:pt x="6930995" y="3682091"/>
                </a:lnTo>
                <a:lnTo>
                  <a:pt x="0" y="3682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67464" y="2705100"/>
            <a:ext cx="8468136" cy="4876800"/>
          </a:xfrm>
          <a:custGeom>
            <a:avLst/>
            <a:gdLst/>
            <a:ahLst/>
            <a:cxnLst/>
            <a:rect l="l" t="t" r="r" b="b"/>
            <a:pathLst>
              <a:path w="8984633" h="4773086">
                <a:moveTo>
                  <a:pt x="0" y="0"/>
                </a:moveTo>
                <a:lnTo>
                  <a:pt x="8984633" y="0"/>
                </a:lnTo>
                <a:lnTo>
                  <a:pt x="8984633" y="4773086"/>
                </a:lnTo>
                <a:lnTo>
                  <a:pt x="0" y="4773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372481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05658" y="2229845"/>
            <a:ext cx="10969055" cy="5827310"/>
          </a:xfrm>
          <a:custGeom>
            <a:avLst/>
            <a:gdLst/>
            <a:ahLst/>
            <a:cxnLst/>
            <a:rect l="l" t="t" r="r" b="b"/>
            <a:pathLst>
              <a:path w="10969055" h="5827310">
                <a:moveTo>
                  <a:pt x="0" y="0"/>
                </a:moveTo>
                <a:lnTo>
                  <a:pt x="10969055" y="0"/>
                </a:lnTo>
                <a:lnTo>
                  <a:pt x="10969055" y="5827310"/>
                </a:lnTo>
                <a:lnTo>
                  <a:pt x="0" y="582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7381" y="457200"/>
            <a:ext cx="7072639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PANEL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381" y="2130107"/>
            <a:ext cx="6213050" cy="650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Overview: 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Student dashboard displaying relevant information.</a:t>
            </a:r>
          </a:p>
          <a:p>
            <a:pPr algn="just">
              <a:lnSpc>
                <a:spcPts val="4339"/>
              </a:lnSpc>
            </a:pPr>
            <a:endParaRPr lang="en-US" sz="30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4339"/>
              </a:lnSpc>
            </a:pPr>
            <a:r>
              <a:rPr lang="en-US" sz="3099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marL="669283" lvl="1" indent="-334641" algn="just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Student's name and roll number.</a:t>
            </a:r>
          </a:p>
          <a:p>
            <a:pPr marL="669283" lvl="1" indent="-334641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Has options like viewing of Courses, Fees, Exam Schedule, Library, Hostel, and feedback forms  </a:t>
            </a:r>
          </a:p>
          <a:p>
            <a:pPr algn="just">
              <a:lnSpc>
                <a:spcPts val="4339"/>
              </a:lnSpc>
            </a:pPr>
            <a:endParaRPr lang="en-US" sz="30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370</Words>
  <Application>Microsoft Office PowerPoint</Application>
  <PresentationFormat>Custom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DM Sans</vt:lpstr>
      <vt:lpstr>Canva Sans Bold</vt:lpstr>
      <vt:lpstr>Canva Sans</vt:lpstr>
      <vt:lpstr>Calibri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</dc:title>
  <cp:lastModifiedBy>Kamal Chandra</cp:lastModifiedBy>
  <cp:revision>2</cp:revision>
  <dcterms:created xsi:type="dcterms:W3CDTF">2006-08-16T00:00:00Z</dcterms:created>
  <dcterms:modified xsi:type="dcterms:W3CDTF">2024-11-10T17:15:29Z</dcterms:modified>
  <dc:identifier>DAGWF7HKDpg</dc:identifier>
</cp:coreProperties>
</file>