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2" r:id="rId7"/>
    <p:sldId id="262" r:id="rId8"/>
    <p:sldId id="273" r:id="rId9"/>
    <p:sldId id="263" r:id="rId10"/>
    <p:sldId id="264" r:id="rId11"/>
    <p:sldId id="265" r:id="rId12"/>
    <p:sldId id="270" r:id="rId13"/>
    <p:sldId id="266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28FE-F1D4-42E5-B846-2B035B1A0EA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7F2C-584B-4CEF-9830-A140BF47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475" y="1944709"/>
            <a:ext cx="801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On Brazil Housing</a:t>
            </a:r>
          </a:p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By</a:t>
            </a:r>
          </a:p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Amrutha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Padmakumar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375" y="180304"/>
            <a:ext cx="753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712" y="641969"/>
            <a:ext cx="55250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cities and room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9464"/>
            <a:ext cx="5576552" cy="3552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19" y="4752304"/>
            <a:ext cx="537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graph we can conclude that 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more number of 1 or 2 rooms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campinas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Belo Horizonte have houses more than 2 rooms.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64" y="1199464"/>
            <a:ext cx="5814816" cy="34111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748" y="4752304"/>
            <a:ext cx="569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Horizonte city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much furnished houses.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 rooms are more available in 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3263" y="597551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city and furniture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" y="289544"/>
            <a:ext cx="54735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spaces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09" y="4422005"/>
            <a:ext cx="5898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more number of 0 and 1 parking spaces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Horizonte city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houses that have more than 1 parking spaces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49" y="1095901"/>
            <a:ext cx="4275786" cy="297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6" y="1095901"/>
            <a:ext cx="5666705" cy="332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8980" y="289544"/>
            <a:ext cx="480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cities and animal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15" y="1071261"/>
            <a:ext cx="5009679" cy="3217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315" y="4419690"/>
            <a:ext cx="5550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don’t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 that have pet acceptance while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more number of house for rent which accepts pets.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580" y="450761"/>
            <a:ext cx="41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City and property tax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698" y="5100034"/>
            <a:ext cx="691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4" y="773926"/>
            <a:ext cx="5383235" cy="37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132" y="4684535"/>
            <a:ext cx="784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above graph we can conclude that property tax is less in 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 and moderate in Campinas city.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city and rent amount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31820" y="626810"/>
            <a:ext cx="6387921" cy="442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5" y="767645"/>
            <a:ext cx="4982889" cy="3829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850" y="4733925"/>
            <a:ext cx="824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 amount is less in 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moderate in Porto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Campinas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8" y="450761"/>
            <a:ext cx="498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City and total (R$)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883797"/>
            <a:ext cx="4602879" cy="38347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335" y="4920804"/>
            <a:ext cx="835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rent for properties is less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Porto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Campinas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2135" y="249061"/>
            <a:ext cx="847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city and area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783432"/>
            <a:ext cx="5269159" cy="38034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75763" y="4734342"/>
            <a:ext cx="8963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 which have less area and Campinas and Belo Horizonte city have houses which have large area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7" y="1118075"/>
            <a:ext cx="107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7" y="1764406"/>
            <a:ext cx="1099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4" y="1949072"/>
            <a:ext cx="100455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overall analysis we can conclude that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will be suitable for bachelor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relocate because these cities provide houses that have one room , low rent, unfurnished houses, no property tax which would be suitable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bachelours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Campinas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 would be suitable for midsized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because these cities have houses that have  more than 2 rooms, 2 or more parking space, acceptance of pets, moderate rent and property tax , furnished houses which would be suitable for mid sized family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 Horizonte city and Campinas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suitable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because these cities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houses that have  more than 2 rooms, 2 or more parking space, acceptance of pets, moderate rent and property tax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,large area,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would be suitable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sized family.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2749" y="1803042"/>
            <a:ext cx="5834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89"/>
            <a:ext cx="9144000" cy="115909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35617"/>
            <a:ext cx="9144000" cy="3622183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 and Sao Paulo are among the most expensive cities to live in Brazil. Many people from these cities are considering relocating to a different city to live and work remotely.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Brazila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top real estate management firm with a nationwide presence in Brazil , wishes to help people choose an alternate city to relocate to. Help the firm figure out suitable cities for relocation for bachelors, for mid-sized families and for large families.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9" y="901521"/>
            <a:ext cx="109985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10692 rows × 13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 the housing data.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are City, Area, Rooms, Bathrooms, Parking space, Floor, Pets, Furniture, HOA, Rent Amount, Property Tax, Fire Insurance, Total.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City, Rooms, Bathrooms, Parking space, Floor, Pets, Furniture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columns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Area, HOA(R$), Rent Amount(R$), Property Tax(R$), Fire Insurance(R$),Total(R$)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609" y="4713668"/>
            <a:ext cx="978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are considered for analysis are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Area, Rooms, Bathrooms, Parking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Amount, Property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33389" y="669702"/>
            <a:ext cx="5241701" cy="534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8" y="1173275"/>
            <a:ext cx="5281941" cy="41341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218" y="5409128"/>
            <a:ext cx="11323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observing above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most of the houses available for rent are three roomed.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above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most of the properties available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5173" y="240543"/>
            <a:ext cx="618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Categorical column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49" y="1401217"/>
            <a:ext cx="4143953" cy="3881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185" y="702208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rooms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3077" y="951842"/>
            <a:ext cx="393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animals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1" y="309093"/>
            <a:ext cx="4906850" cy="370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761" y="4937381"/>
            <a:ext cx="1132052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most of the houses available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 have only 1 parking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above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most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1073718"/>
            <a:ext cx="5534797" cy="38636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70" y="1183189"/>
            <a:ext cx="4258269" cy="364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229" y="1105916"/>
            <a:ext cx="2408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furnished houses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9741" y="399245"/>
            <a:ext cx="354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 rooms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991" y="523979"/>
            <a:ext cx="35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spaces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552" y="231820"/>
            <a:ext cx="709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Analysis on </a:t>
            </a:r>
            <a:r>
              <a:rPr lang="en-US" b="1" dirty="0"/>
              <a:t>Continuous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0628" y="92182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rent amount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2997" y="878150"/>
            <a:ext cx="333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6220" y="5370490"/>
            <a:ext cx="69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graphs shows outlier in the data .so we need to perform outlier treatment.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2" y="1417063"/>
            <a:ext cx="5077534" cy="39534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56" y="1417063"/>
            <a:ext cx="513469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670" y="1493949"/>
            <a:ext cx="5690962" cy="356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8524" y="1287887"/>
            <a:ext cx="5331853" cy="377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549" y="5151549"/>
            <a:ext cx="11101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rent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R$.4000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conclude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available for rent have 0 property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23" y="1023870"/>
            <a:ext cx="5565173" cy="376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6" y="1023870"/>
            <a:ext cx="503942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9589" y="587338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total(R$)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763" y="682580"/>
            <a:ext cx="370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area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62" y="5589431"/>
            <a:ext cx="731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graphs shows outlier in the data .so we need to perform outlier treatment.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82" y="1219271"/>
            <a:ext cx="4991797" cy="3781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2" y="1226784"/>
            <a:ext cx="493463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502276"/>
            <a:ext cx="5125791" cy="40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4" y="364636"/>
            <a:ext cx="4953691" cy="381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07" y="364636"/>
            <a:ext cx="4810796" cy="376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034" y="4520485"/>
            <a:ext cx="106121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graph we can conclude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is the common total cost value for the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above graph we conclude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most 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for rent have an area of 50 to 70 square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836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59</cp:revision>
  <dcterms:created xsi:type="dcterms:W3CDTF">2023-05-21T04:31:56Z</dcterms:created>
  <dcterms:modified xsi:type="dcterms:W3CDTF">2023-05-26T05:28:10Z</dcterms:modified>
</cp:coreProperties>
</file>