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C9AAA7-AD87-4FDA-A9CC-4F2D0BEA72B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C249D6F-6EA9-41D9-B46E-4653FE603F8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12/6/2021 12:19:06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(2)" id="2" name="slide2">
            <a:extLst>
              <a:ext uri="{FF2B5EF4-FFF2-40B4-BE49-F238E27FC236}">
                <a16:creationId xmlns:a16="http://schemas.microsoft.com/office/drawing/2014/main" id="{28B19A9F-70F2-41CD-9639-3AC80F1CC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2021-12-06T06:49:07Z</dcterms:created>
  <dcterms:modified xsi:type="dcterms:W3CDTF">2021-12-06T06:49:07Z</dcterms:modified>
</cp:coreProperties>
</file>