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-apnortheast-a.online.tableau.com/#/site/amrutha/workbooks/368047/view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725A249-CA84-4BED-9A51-F655653DE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Sales insights for AtliQ hardware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8426D05-504A-42C8-AA76-8928F4865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1000" dirty="0"/>
              <a:t>File created on: 12/6/2021 12:54:04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3659623-F35A-4CBE-9900-4924CA824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 insights for AtliQ hardware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for AtliQ hardware</dc:title>
  <dc:creator>POLU AMRUTHA</dc:creator>
  <cp:lastModifiedBy>POLU AMRUTHA</cp:lastModifiedBy>
  <cp:revision>1</cp:revision>
  <dcterms:created xsi:type="dcterms:W3CDTF">2021-12-06T03:54:04Z</dcterms:created>
  <dcterms:modified xsi:type="dcterms:W3CDTF">2021-12-06T03:58:44Z</dcterms:modified>
</cp:coreProperties>
</file>