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amrutha/workbooks/368047/view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994CC4-12E9-402E-B4D9-407008D098D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insights for AtliQ hardware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357DA6-A8DA-4312-A690-0F620F39D6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12/6/2021 12:53:26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2AAF6E42-68C0-43A4-A81D-63C6B27F12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3228975"/>
            <a:ext cx="55054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EB6AE540-788A-4346-AB8A-A4394F3F9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0" y="3033712"/>
            <a:ext cx="23241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6566687A-E4C4-4D70-8C92-1BB3AFF47B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3033712"/>
            <a:ext cx="17145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4C0E9249-6805-40FB-82AA-207DA4DD4A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6171"/>
            <a:ext cx="12192000" cy="25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8BD314BD-1A7B-4A9B-8A1D-C35EB9C7C8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073"/>
            <a:ext cx="12192000" cy="31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8B389EA9-4B4A-49EA-B64A-3DB61F70C5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6101"/>
            <a:ext cx="12192000" cy="128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129E1EFD-617C-491B-992F-A6EE72A79C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0162"/>
            <a:ext cx="12192000" cy="14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AF40B945-8CFC-4187-81AA-F46AC4886F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4" y="0"/>
            <a:ext cx="1103881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0EBCDB6F-C6AE-4EFC-A772-980021123D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3228975"/>
            <a:ext cx="2305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2021-12-06T03:53:26Z</dcterms:created>
  <dcterms:modified xsi:type="dcterms:W3CDTF">2021-12-06T03:53:26Z</dcterms:modified>
</cp:coreProperties>
</file>