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4D312AE-5D57-44FF-8D7A-601C896EECE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0443BC-01D9-465D-A8DE-537911832D5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12/6/2021 12:18:11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10" name="slide10">
            <a:extLst>
              <a:ext uri="{FF2B5EF4-FFF2-40B4-BE49-F238E27FC236}">
                <a16:creationId xmlns:a16="http://schemas.microsoft.com/office/drawing/2014/main" id="{0E88ADA6-3300-4F5E-B632-874C574EF3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1" y="0"/>
            <a:ext cx="11427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3D97FBC4-0E7A-48DE-8500-F07C47E1A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0" y="2276475"/>
            <a:ext cx="23241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3" name="slide3">
            <a:extLst>
              <a:ext uri="{FF2B5EF4-FFF2-40B4-BE49-F238E27FC236}">
                <a16:creationId xmlns:a16="http://schemas.microsoft.com/office/drawing/2014/main" id="{5533DF0F-7432-48E5-B0C4-A80462CAE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952"/>
            <a:ext cx="12192000" cy="35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Margin By Markets" id="4" name="slide4">
            <a:extLst>
              <a:ext uri="{FF2B5EF4-FFF2-40B4-BE49-F238E27FC236}">
                <a16:creationId xmlns:a16="http://schemas.microsoft.com/office/drawing/2014/main" id="{B4399009-DC9C-4E61-AD6F-6D3AC06FA3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952"/>
            <a:ext cx="12192000" cy="35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5" name="slide5">
            <a:extLst>
              <a:ext uri="{FF2B5EF4-FFF2-40B4-BE49-F238E27FC236}">
                <a16:creationId xmlns:a16="http://schemas.microsoft.com/office/drawing/2014/main" id="{A6839D37-6C6F-4958-96BC-0EB1E5E3AC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700337"/>
            <a:ext cx="2305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6" name="slide6">
            <a:extLst>
              <a:ext uri="{FF2B5EF4-FFF2-40B4-BE49-F238E27FC236}">
                <a16:creationId xmlns:a16="http://schemas.microsoft.com/office/drawing/2014/main" id="{9ED566AC-254C-4AAB-BAA2-D63EF980F6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947987"/>
            <a:ext cx="55054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" id="7" name="slide7">
            <a:extLst>
              <a:ext uri="{FF2B5EF4-FFF2-40B4-BE49-F238E27FC236}">
                <a16:creationId xmlns:a16="http://schemas.microsoft.com/office/drawing/2014/main" id="{2D9B9901-8961-449B-B1DB-7D46C87A5F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224087"/>
            <a:ext cx="9525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rend" id="8" name="slide8">
            <a:extLst>
              <a:ext uri="{FF2B5EF4-FFF2-40B4-BE49-F238E27FC236}">
                <a16:creationId xmlns:a16="http://schemas.microsoft.com/office/drawing/2014/main" id="{84ED5684-9656-4A02-B75B-292EBBA36F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831" y="0"/>
            <a:ext cx="3412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Table" id="9" name="slide9">
            <a:extLst>
              <a:ext uri="{FF2B5EF4-FFF2-40B4-BE49-F238E27FC236}">
                <a16:creationId xmlns:a16="http://schemas.microsoft.com/office/drawing/2014/main" id="{41F301E2-4650-466F-86F2-6AA71F7CF5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77" y="0"/>
            <a:ext cx="4385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2021-12-06T06:48:20Z</dcterms:created>
  <dcterms:modified xsi:type="dcterms:W3CDTF">2021-12-06T06:48:20Z</dcterms:modified>
</cp:coreProperties>
</file>