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6" r:id="rId3"/>
    <p:sldId id="257" r:id="rId4"/>
    <p:sldId id="259" r:id="rId5"/>
    <p:sldId id="258" r:id="rId6"/>
    <p:sldId id="260" r:id="rId7"/>
    <p:sldId id="262" r:id="rId8"/>
    <p:sldId id="263" r:id="rId9"/>
    <p:sldId id="264" r:id="rId10"/>
    <p:sldId id="265"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34744B-B020-4A85-9F62-9CFE98E42C8B}" v="7" dt="2024-06-13T16:05:14.9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2" d="100"/>
          <a:sy n="72" d="100"/>
        </p:scale>
        <p:origin x="110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RUTHA THOTAKURA" userId="464662c24243dd92" providerId="LiveId" clId="{B434744B-B020-4A85-9F62-9CFE98E42C8B}"/>
    <pc:docChg chg="custSel addSld delSld modSld sldOrd">
      <pc:chgData name="AMRUTHA THOTAKURA" userId="464662c24243dd92" providerId="LiveId" clId="{B434744B-B020-4A85-9F62-9CFE98E42C8B}" dt="2024-06-13T16:28:47.603" v="2192" actId="20577"/>
      <pc:docMkLst>
        <pc:docMk/>
      </pc:docMkLst>
      <pc:sldChg chg="addSp delSp modSp mod">
        <pc:chgData name="AMRUTHA THOTAKURA" userId="464662c24243dd92" providerId="LiveId" clId="{B434744B-B020-4A85-9F62-9CFE98E42C8B}" dt="2024-06-13T15:04:51.723" v="74" actId="21"/>
        <pc:sldMkLst>
          <pc:docMk/>
          <pc:sldMk cId="3599095581" sldId="256"/>
        </pc:sldMkLst>
        <pc:spChg chg="mod">
          <ac:chgData name="AMRUTHA THOTAKURA" userId="464662c24243dd92" providerId="LiveId" clId="{B434744B-B020-4A85-9F62-9CFE98E42C8B}" dt="2024-06-13T15:04:12.508" v="72" actId="404"/>
          <ac:spMkLst>
            <pc:docMk/>
            <pc:sldMk cId="3599095581" sldId="256"/>
            <ac:spMk id="2" creationId="{16024595-AD2F-B455-46F2-F575D08BC37F}"/>
          </ac:spMkLst>
        </pc:spChg>
        <pc:spChg chg="mod">
          <ac:chgData name="AMRUTHA THOTAKURA" userId="464662c24243dd92" providerId="LiveId" clId="{B434744B-B020-4A85-9F62-9CFE98E42C8B}" dt="2024-06-13T15:04:02.276" v="68" actId="404"/>
          <ac:spMkLst>
            <pc:docMk/>
            <pc:sldMk cId="3599095581" sldId="256"/>
            <ac:spMk id="3" creationId="{403F23FD-BE55-A1FA-110D-488366F17115}"/>
          </ac:spMkLst>
        </pc:spChg>
        <pc:spChg chg="add del">
          <ac:chgData name="AMRUTHA THOTAKURA" userId="464662c24243dd92" providerId="LiveId" clId="{B434744B-B020-4A85-9F62-9CFE98E42C8B}" dt="2024-06-13T15:04:51.723" v="74" actId="21"/>
          <ac:spMkLst>
            <pc:docMk/>
            <pc:sldMk cId="3599095581" sldId="256"/>
            <ac:spMk id="4" creationId="{2F530191-A922-3DAC-47DD-D310270D80BC}"/>
          </ac:spMkLst>
        </pc:spChg>
      </pc:sldChg>
      <pc:sldChg chg="modSp mod">
        <pc:chgData name="AMRUTHA THOTAKURA" userId="464662c24243dd92" providerId="LiveId" clId="{B434744B-B020-4A85-9F62-9CFE98E42C8B}" dt="2024-06-13T16:28:47.603" v="2192" actId="20577"/>
        <pc:sldMkLst>
          <pc:docMk/>
          <pc:sldMk cId="3700003795" sldId="257"/>
        </pc:sldMkLst>
        <pc:spChg chg="mod">
          <ac:chgData name="AMRUTHA THOTAKURA" userId="464662c24243dd92" providerId="LiveId" clId="{B434744B-B020-4A85-9F62-9CFE98E42C8B}" dt="2024-06-13T16:28:47.603" v="2192" actId="20577"/>
          <ac:spMkLst>
            <pc:docMk/>
            <pc:sldMk cId="3700003795" sldId="257"/>
            <ac:spMk id="2" creationId="{B179C03E-EDEB-57A2-2877-7DD59011E627}"/>
          </ac:spMkLst>
        </pc:spChg>
      </pc:sldChg>
      <pc:sldChg chg="modSp mod">
        <pc:chgData name="AMRUTHA THOTAKURA" userId="464662c24243dd92" providerId="LiveId" clId="{B434744B-B020-4A85-9F62-9CFE98E42C8B}" dt="2024-06-13T15:03:20.939" v="66" actId="113"/>
        <pc:sldMkLst>
          <pc:docMk/>
          <pc:sldMk cId="474504084" sldId="258"/>
        </pc:sldMkLst>
        <pc:spChg chg="mod">
          <ac:chgData name="AMRUTHA THOTAKURA" userId="464662c24243dd92" providerId="LiveId" clId="{B434744B-B020-4A85-9F62-9CFE98E42C8B}" dt="2024-06-13T14:57:52.747" v="12" actId="13926"/>
          <ac:spMkLst>
            <pc:docMk/>
            <pc:sldMk cId="474504084" sldId="258"/>
            <ac:spMk id="2" creationId="{4A7FF56E-9108-2088-DC8B-14FEA125D855}"/>
          </ac:spMkLst>
        </pc:spChg>
        <pc:spChg chg="mod">
          <ac:chgData name="AMRUTHA THOTAKURA" userId="464662c24243dd92" providerId="LiveId" clId="{B434744B-B020-4A85-9F62-9CFE98E42C8B}" dt="2024-06-13T15:03:20.939" v="66" actId="113"/>
          <ac:spMkLst>
            <pc:docMk/>
            <pc:sldMk cId="474504084" sldId="258"/>
            <ac:spMk id="3" creationId="{1A8570B9-D61C-1677-316B-8802EDFB69F8}"/>
          </ac:spMkLst>
        </pc:spChg>
      </pc:sldChg>
      <pc:sldChg chg="modSp mod">
        <pc:chgData name="AMRUTHA THOTAKURA" userId="464662c24243dd92" providerId="LiveId" clId="{B434744B-B020-4A85-9F62-9CFE98E42C8B}" dt="2024-06-13T14:57:30.777" v="11" actId="207"/>
        <pc:sldMkLst>
          <pc:docMk/>
          <pc:sldMk cId="3350863400" sldId="259"/>
        </pc:sldMkLst>
        <pc:spChg chg="mod">
          <ac:chgData name="AMRUTHA THOTAKURA" userId="464662c24243dd92" providerId="LiveId" clId="{B434744B-B020-4A85-9F62-9CFE98E42C8B}" dt="2024-06-13T14:57:30.777" v="11" actId="207"/>
          <ac:spMkLst>
            <pc:docMk/>
            <pc:sldMk cId="3350863400" sldId="259"/>
            <ac:spMk id="2" creationId="{A0A67678-2749-37C3-8774-2F14AB1E86C4}"/>
          </ac:spMkLst>
        </pc:spChg>
      </pc:sldChg>
      <pc:sldChg chg="modSp mod">
        <pc:chgData name="AMRUTHA THOTAKURA" userId="464662c24243dd92" providerId="LiveId" clId="{B434744B-B020-4A85-9F62-9CFE98E42C8B}" dt="2024-06-13T15:21:45.214" v="835" actId="14100"/>
        <pc:sldMkLst>
          <pc:docMk/>
          <pc:sldMk cId="550499767" sldId="260"/>
        </pc:sldMkLst>
        <pc:spChg chg="mod">
          <ac:chgData name="AMRUTHA THOTAKURA" userId="464662c24243dd92" providerId="LiveId" clId="{B434744B-B020-4A85-9F62-9CFE98E42C8B}" dt="2024-06-13T15:21:45.214" v="835" actId="14100"/>
          <ac:spMkLst>
            <pc:docMk/>
            <pc:sldMk cId="550499767" sldId="260"/>
            <ac:spMk id="2" creationId="{007AAF7A-B135-EE50-B83E-1837748FC458}"/>
          </ac:spMkLst>
        </pc:spChg>
        <pc:spChg chg="mod">
          <ac:chgData name="AMRUTHA THOTAKURA" userId="464662c24243dd92" providerId="LiveId" clId="{B434744B-B020-4A85-9F62-9CFE98E42C8B}" dt="2024-06-13T15:21:13.816" v="833" actId="403"/>
          <ac:spMkLst>
            <pc:docMk/>
            <pc:sldMk cId="550499767" sldId="260"/>
            <ac:spMk id="3" creationId="{0EEFDDC4-CEC2-EE11-E6F9-CDD6B7299E77}"/>
          </ac:spMkLst>
        </pc:spChg>
      </pc:sldChg>
      <pc:sldChg chg="modSp mod">
        <pc:chgData name="AMRUTHA THOTAKURA" userId="464662c24243dd92" providerId="LiveId" clId="{B434744B-B020-4A85-9F62-9CFE98E42C8B}" dt="2024-06-13T14:59:24.789" v="15" actId="207"/>
        <pc:sldMkLst>
          <pc:docMk/>
          <pc:sldMk cId="1253130007" sldId="261"/>
        </pc:sldMkLst>
        <pc:spChg chg="mod">
          <ac:chgData name="AMRUTHA THOTAKURA" userId="464662c24243dd92" providerId="LiveId" clId="{B434744B-B020-4A85-9F62-9CFE98E42C8B}" dt="2024-06-13T14:59:24.789" v="15" actId="207"/>
          <ac:spMkLst>
            <pc:docMk/>
            <pc:sldMk cId="1253130007" sldId="261"/>
            <ac:spMk id="2" creationId="{496A8E8D-0219-1C31-1E0E-48431D274D50}"/>
          </ac:spMkLst>
        </pc:spChg>
      </pc:sldChg>
      <pc:sldChg chg="addSp modSp mod ord">
        <pc:chgData name="AMRUTHA THOTAKURA" userId="464662c24243dd92" providerId="LiveId" clId="{B434744B-B020-4A85-9F62-9CFE98E42C8B}" dt="2024-06-13T15:38:01.227" v="1032" actId="12"/>
        <pc:sldMkLst>
          <pc:docMk/>
          <pc:sldMk cId="2609566578" sldId="262"/>
        </pc:sldMkLst>
        <pc:spChg chg="mod">
          <ac:chgData name="AMRUTHA THOTAKURA" userId="464662c24243dd92" providerId="LiveId" clId="{B434744B-B020-4A85-9F62-9CFE98E42C8B}" dt="2024-06-13T15:01:31.040" v="26" actId="113"/>
          <ac:spMkLst>
            <pc:docMk/>
            <pc:sldMk cId="2609566578" sldId="262"/>
            <ac:spMk id="2" creationId="{F65F0B78-98C5-0B0A-ACB7-5CDB1290EB97}"/>
          </ac:spMkLst>
        </pc:spChg>
        <pc:spChg chg="add mod">
          <ac:chgData name="AMRUTHA THOTAKURA" userId="464662c24243dd92" providerId="LiveId" clId="{B434744B-B020-4A85-9F62-9CFE98E42C8B}" dt="2024-06-13T15:38:01.227" v="1032" actId="12"/>
          <ac:spMkLst>
            <pc:docMk/>
            <pc:sldMk cId="2609566578" sldId="262"/>
            <ac:spMk id="3" creationId="{9B9AB4D5-60D8-200C-043D-5B5ACB4F08F3}"/>
          </ac:spMkLst>
        </pc:spChg>
      </pc:sldChg>
      <pc:sldChg chg="addSp modSp mod">
        <pc:chgData name="AMRUTHA THOTAKURA" userId="464662c24243dd92" providerId="LiveId" clId="{B434744B-B020-4A85-9F62-9CFE98E42C8B}" dt="2024-06-13T15:45:31.614" v="1305" actId="207"/>
        <pc:sldMkLst>
          <pc:docMk/>
          <pc:sldMk cId="3467129411" sldId="263"/>
        </pc:sldMkLst>
        <pc:spChg chg="mod">
          <ac:chgData name="AMRUTHA THOTAKURA" userId="464662c24243dd92" providerId="LiveId" clId="{B434744B-B020-4A85-9F62-9CFE98E42C8B}" dt="2024-06-13T14:59:58.245" v="18" actId="113"/>
          <ac:spMkLst>
            <pc:docMk/>
            <pc:sldMk cId="3467129411" sldId="263"/>
            <ac:spMk id="2" creationId="{28407900-6076-A62A-E114-D6F14E3A495D}"/>
          </ac:spMkLst>
        </pc:spChg>
        <pc:spChg chg="add mod">
          <ac:chgData name="AMRUTHA THOTAKURA" userId="464662c24243dd92" providerId="LiveId" clId="{B434744B-B020-4A85-9F62-9CFE98E42C8B}" dt="2024-06-13T15:45:31.614" v="1305" actId="207"/>
          <ac:spMkLst>
            <pc:docMk/>
            <pc:sldMk cId="3467129411" sldId="263"/>
            <ac:spMk id="3" creationId="{4F06D000-1035-480D-7406-72B6C7A2807D}"/>
          </ac:spMkLst>
        </pc:spChg>
      </pc:sldChg>
      <pc:sldChg chg="addSp delSp modSp mod">
        <pc:chgData name="AMRUTHA THOTAKURA" userId="464662c24243dd92" providerId="LiveId" clId="{B434744B-B020-4A85-9F62-9CFE98E42C8B}" dt="2024-06-13T15:58:04.856" v="1684" actId="207"/>
        <pc:sldMkLst>
          <pc:docMk/>
          <pc:sldMk cId="3198745387" sldId="264"/>
        </pc:sldMkLst>
        <pc:spChg chg="mod">
          <ac:chgData name="AMRUTHA THOTAKURA" userId="464662c24243dd92" providerId="LiveId" clId="{B434744B-B020-4A85-9F62-9CFE98E42C8B}" dt="2024-06-13T15:49:23.784" v="1319" actId="14100"/>
          <ac:spMkLst>
            <pc:docMk/>
            <pc:sldMk cId="3198745387" sldId="264"/>
            <ac:spMk id="2" creationId="{9CE40C29-4712-0355-A9B4-9B6F2FC56CC6}"/>
          </ac:spMkLst>
        </pc:spChg>
        <pc:spChg chg="add del mod">
          <ac:chgData name="AMRUTHA THOTAKURA" userId="464662c24243dd92" providerId="LiveId" clId="{B434744B-B020-4A85-9F62-9CFE98E42C8B}" dt="2024-06-13T15:48:06.953" v="1309"/>
          <ac:spMkLst>
            <pc:docMk/>
            <pc:sldMk cId="3198745387" sldId="264"/>
            <ac:spMk id="3" creationId="{2D0B5545-E3E9-D36C-2567-4DB22DD49474}"/>
          </ac:spMkLst>
        </pc:spChg>
        <pc:spChg chg="add mod">
          <ac:chgData name="AMRUTHA THOTAKURA" userId="464662c24243dd92" providerId="LiveId" clId="{B434744B-B020-4A85-9F62-9CFE98E42C8B}" dt="2024-06-13T15:58:04.856" v="1684" actId="207"/>
          <ac:spMkLst>
            <pc:docMk/>
            <pc:sldMk cId="3198745387" sldId="264"/>
            <ac:spMk id="4" creationId="{25D4AAA9-E466-4FC3-38F7-02BC07C8FDEB}"/>
          </ac:spMkLst>
        </pc:spChg>
      </pc:sldChg>
      <pc:sldChg chg="addSp delSp modSp new mod">
        <pc:chgData name="AMRUTHA THOTAKURA" userId="464662c24243dd92" providerId="LiveId" clId="{B434744B-B020-4A85-9F62-9CFE98E42C8B}" dt="2024-06-13T16:08:09.037" v="2179" actId="13926"/>
        <pc:sldMkLst>
          <pc:docMk/>
          <pc:sldMk cId="1680281577" sldId="265"/>
        </pc:sldMkLst>
        <pc:spChg chg="mod">
          <ac:chgData name="AMRUTHA THOTAKURA" userId="464662c24243dd92" providerId="LiveId" clId="{B434744B-B020-4A85-9F62-9CFE98E42C8B}" dt="2024-06-13T16:08:09.037" v="2179" actId="13926"/>
          <ac:spMkLst>
            <pc:docMk/>
            <pc:sldMk cId="1680281577" sldId="265"/>
            <ac:spMk id="2" creationId="{44B48FDC-C9B9-ED19-FF17-27522A0D5920}"/>
          </ac:spMkLst>
        </pc:spChg>
        <pc:spChg chg="add del mod">
          <ac:chgData name="AMRUTHA THOTAKURA" userId="464662c24243dd92" providerId="LiveId" clId="{B434744B-B020-4A85-9F62-9CFE98E42C8B}" dt="2024-06-13T16:05:25.427" v="2078"/>
          <ac:spMkLst>
            <pc:docMk/>
            <pc:sldMk cId="1680281577" sldId="265"/>
            <ac:spMk id="3" creationId="{0BD22718-C91C-E208-3FA0-30E98850CA3B}"/>
          </ac:spMkLst>
        </pc:spChg>
      </pc:sldChg>
      <pc:sldChg chg="addSp delSp modSp del mod">
        <pc:chgData name="AMRUTHA THOTAKURA" userId="464662c24243dd92" providerId="LiveId" clId="{B434744B-B020-4A85-9F62-9CFE98E42C8B}" dt="2024-06-13T16:04:03.079" v="2044" actId="2696"/>
        <pc:sldMkLst>
          <pc:docMk/>
          <pc:sldMk cId="3041713598" sldId="265"/>
        </pc:sldMkLst>
        <pc:spChg chg="mod">
          <ac:chgData name="AMRUTHA THOTAKURA" userId="464662c24243dd92" providerId="LiveId" clId="{B434744B-B020-4A85-9F62-9CFE98E42C8B}" dt="2024-06-13T16:02:54.503" v="2024" actId="20577"/>
          <ac:spMkLst>
            <pc:docMk/>
            <pc:sldMk cId="3041713598" sldId="265"/>
            <ac:spMk id="2" creationId="{2FA4E3D5-AFED-B645-C085-F138DD011E9D}"/>
          </ac:spMkLst>
        </pc:spChg>
        <pc:spChg chg="add del mod">
          <ac:chgData name="AMRUTHA THOTAKURA" userId="464662c24243dd92" providerId="LiveId" clId="{B434744B-B020-4A85-9F62-9CFE98E42C8B}" dt="2024-06-13T16:02:08.444" v="1691"/>
          <ac:spMkLst>
            <pc:docMk/>
            <pc:sldMk cId="3041713598" sldId="265"/>
            <ac:spMk id="3" creationId="{FB2D2BF8-2C8A-D2AD-54E0-D61E1C90753A}"/>
          </ac:spMkLst>
        </pc:spChg>
        <pc:spChg chg="add del mod">
          <ac:chgData name="AMRUTHA THOTAKURA" userId="464662c24243dd92" providerId="LiveId" clId="{B434744B-B020-4A85-9F62-9CFE98E42C8B}" dt="2024-06-13T16:03:50.135" v="2043" actId="478"/>
          <ac:spMkLst>
            <pc:docMk/>
            <pc:sldMk cId="3041713598" sldId="265"/>
            <ac:spMk id="4" creationId="{3701B3DC-8881-4C67-36DB-388C1361062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6/14/2024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6/14/2024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24595-AD2F-B455-46F2-F575D08BC37F}"/>
              </a:ext>
            </a:extLst>
          </p:cNvPr>
          <p:cNvSpPr>
            <a:spLocks noGrp="1"/>
          </p:cNvSpPr>
          <p:nvPr>
            <p:ph type="ctrTitle"/>
          </p:nvPr>
        </p:nvSpPr>
        <p:spPr/>
        <p:txBody>
          <a:bodyPr/>
          <a:lstStyle/>
          <a:p>
            <a:r>
              <a:rPr lang="en-IN" dirty="0">
                <a:latin typeface="Berlin Sans FB" panose="020E0602020502020306" pitchFamily="34" charset="0"/>
              </a:rPr>
              <a:t>             </a:t>
            </a:r>
            <a:r>
              <a:rPr lang="en-IN" dirty="0">
                <a:solidFill>
                  <a:schemeClr val="bg2"/>
                </a:solidFill>
                <a:latin typeface="Berlin Sans FB" panose="020E0602020502020306" pitchFamily="34" charset="0"/>
              </a:rPr>
              <a:t>Key logger                               </a:t>
            </a:r>
            <a:br>
              <a:rPr lang="en-IN" dirty="0">
                <a:latin typeface="Berlin Sans FB" panose="020E0602020502020306" pitchFamily="34" charset="0"/>
              </a:rPr>
            </a:br>
            <a:r>
              <a:rPr lang="en-IN" dirty="0">
                <a:latin typeface="Berlin Sans FB" panose="020E0602020502020306" pitchFamily="34" charset="0"/>
              </a:rPr>
              <a:t>                                                    </a:t>
            </a:r>
            <a:br>
              <a:rPr lang="en-IN" dirty="0">
                <a:latin typeface="Berlin Sans FB" panose="020E0602020502020306" pitchFamily="34" charset="0"/>
              </a:rPr>
            </a:br>
            <a:r>
              <a:rPr lang="en-IN" dirty="0">
                <a:latin typeface="Berlin Sans FB" panose="020E0602020502020306" pitchFamily="34" charset="0"/>
              </a:rPr>
              <a:t>            project title</a:t>
            </a:r>
          </a:p>
        </p:txBody>
      </p:sp>
      <p:sp>
        <p:nvSpPr>
          <p:cNvPr id="3" name="Subtitle 2">
            <a:extLst>
              <a:ext uri="{FF2B5EF4-FFF2-40B4-BE49-F238E27FC236}">
                <a16:creationId xmlns:a16="http://schemas.microsoft.com/office/drawing/2014/main" id="{403F23FD-BE55-A1FA-110D-488366F17115}"/>
              </a:ext>
            </a:extLst>
          </p:cNvPr>
          <p:cNvSpPr>
            <a:spLocks noGrp="1"/>
          </p:cNvSpPr>
          <p:nvPr>
            <p:ph type="subTitle" idx="1"/>
          </p:nvPr>
        </p:nvSpPr>
        <p:spPr>
          <a:xfrm>
            <a:off x="2099707" y="3644569"/>
            <a:ext cx="8791575" cy="1655762"/>
          </a:xfrm>
        </p:spPr>
        <p:txBody>
          <a:bodyPr>
            <a:normAutofit/>
          </a:bodyPr>
          <a:lstStyle/>
          <a:p>
            <a:r>
              <a:rPr lang="en-IN" sz="2400" cap="none" dirty="0">
                <a:solidFill>
                  <a:schemeClr val="bg2"/>
                </a:solidFill>
              </a:rPr>
              <a:t>Presented by :</a:t>
            </a:r>
          </a:p>
          <a:p>
            <a:r>
              <a:rPr lang="en-IN" sz="2400" cap="none" dirty="0">
                <a:solidFill>
                  <a:schemeClr val="bg2"/>
                </a:solidFill>
              </a:rPr>
              <a:t>                  AMRUTHA THOTAKURA</a:t>
            </a:r>
          </a:p>
        </p:txBody>
      </p:sp>
    </p:spTree>
    <p:extLst>
      <p:ext uri="{BB962C8B-B14F-4D97-AF65-F5344CB8AC3E}">
        <p14:creationId xmlns:p14="http://schemas.microsoft.com/office/powerpoint/2010/main" val="3599095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48FDC-C9B9-ED19-FF17-27522A0D5920}"/>
              </a:ext>
            </a:extLst>
          </p:cNvPr>
          <p:cNvSpPr>
            <a:spLocks noGrp="1"/>
          </p:cNvSpPr>
          <p:nvPr>
            <p:ph type="title"/>
          </p:nvPr>
        </p:nvSpPr>
        <p:spPr>
          <a:xfrm>
            <a:off x="852046" y="-2"/>
            <a:ext cx="9905998" cy="6273479"/>
          </a:xfrm>
        </p:spPr>
        <p:txBody>
          <a:bodyPr>
            <a:normAutofit/>
          </a:bodyPr>
          <a:lstStyle/>
          <a:p>
            <a:pPr>
              <a:lnSpc>
                <a:spcPct val="100000"/>
              </a:lnSpc>
            </a:pPr>
            <a:br>
              <a:rPr lang="en-IN" b="1" dirty="0">
                <a:solidFill>
                  <a:schemeClr val="bg1"/>
                </a:solidFill>
                <a:latin typeface="Arial Rounded MT Bold" panose="020F0704030504030204" pitchFamily="34" charset="0"/>
              </a:rPr>
            </a:br>
            <a:r>
              <a:rPr lang="en-IN" b="1" dirty="0">
                <a:solidFill>
                  <a:schemeClr val="bg1"/>
                </a:solidFill>
                <a:highlight>
                  <a:srgbClr val="C0C0C0"/>
                </a:highlight>
                <a:latin typeface="Arial Rounded MT Bold" panose="020F0704030504030204" pitchFamily="34" charset="0"/>
              </a:rPr>
              <a:t>Conclusion :</a:t>
            </a:r>
            <a:r>
              <a:rPr lang="en-IN" b="1" dirty="0">
                <a:solidFill>
                  <a:schemeClr val="bg1"/>
                </a:solidFill>
                <a:latin typeface="Arial Rounded MT Bold" panose="020F0704030504030204" pitchFamily="34" charset="0"/>
              </a:rPr>
              <a:t>                                                       </a:t>
            </a:r>
            <a:br>
              <a:rPr lang="en-IN" b="1" dirty="0">
                <a:solidFill>
                  <a:schemeClr val="bg1"/>
                </a:solidFill>
                <a:latin typeface="Arial Rounded MT Bold" panose="020F0704030504030204" pitchFamily="34" charset="0"/>
              </a:rPr>
            </a:br>
            <a:r>
              <a:rPr lang="en-US" sz="2400" b="1" dirty="0">
                <a:solidFill>
                  <a:schemeClr val="bg2"/>
                </a:solidFill>
                <a:latin typeface="Arial Rounded MT Bold" panose="020F0704030504030204" pitchFamily="34" charset="0"/>
              </a:rPr>
              <a:t>Keyloggers, as tools for monitoring and recording keystrokes, offer significant potential benefits across various sectors, from enhancing organizational security to ensuring child safety. However, their use carries substantial ethical and legal responsibilities.</a:t>
            </a:r>
            <a:br>
              <a:rPr lang="en-IN" sz="2400" b="1" dirty="0">
                <a:solidFill>
                  <a:schemeClr val="bg2"/>
                </a:solidFill>
                <a:latin typeface="Arial Rounded MT Bold" panose="020F0704030504030204" pitchFamily="34" charset="0"/>
              </a:rPr>
            </a:br>
            <a:endParaRPr lang="en-IN" sz="2400" b="1" dirty="0">
              <a:solidFill>
                <a:schemeClr val="bg2"/>
              </a:solidFill>
              <a:latin typeface="Arial Rounded MT Bold" panose="020F0704030504030204" pitchFamily="34" charset="0"/>
            </a:endParaRPr>
          </a:p>
        </p:txBody>
      </p:sp>
    </p:spTree>
    <p:extLst>
      <p:ext uri="{BB962C8B-B14F-4D97-AF65-F5344CB8AC3E}">
        <p14:creationId xmlns:p14="http://schemas.microsoft.com/office/powerpoint/2010/main" val="1680281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FEAAA-365D-4EE7-C51D-669CC48EF23D}"/>
              </a:ext>
            </a:extLst>
          </p:cNvPr>
          <p:cNvSpPr>
            <a:spLocks noGrp="1"/>
          </p:cNvSpPr>
          <p:nvPr>
            <p:ph type="title"/>
          </p:nvPr>
        </p:nvSpPr>
        <p:spPr>
          <a:xfrm>
            <a:off x="1481655" y="2415420"/>
            <a:ext cx="9905998" cy="1478570"/>
          </a:xfrm>
        </p:spPr>
        <p:txBody>
          <a:bodyPr/>
          <a:lstStyle/>
          <a:p>
            <a:r>
              <a:rPr lang="en-IN" dirty="0"/>
              <a:t>                          </a:t>
            </a:r>
            <a:r>
              <a:rPr lang="en-IN" b="1" dirty="0">
                <a:solidFill>
                  <a:schemeClr val="bg2"/>
                </a:solidFill>
              </a:rPr>
              <a:t>THANK YOU</a:t>
            </a:r>
          </a:p>
        </p:txBody>
      </p:sp>
    </p:spTree>
    <p:extLst>
      <p:ext uri="{BB962C8B-B14F-4D97-AF65-F5344CB8AC3E}">
        <p14:creationId xmlns:p14="http://schemas.microsoft.com/office/powerpoint/2010/main" val="3746862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F6361-D7B8-E272-0C50-A742A4869B25}"/>
              </a:ext>
            </a:extLst>
          </p:cNvPr>
          <p:cNvSpPr>
            <a:spLocks noGrp="1"/>
          </p:cNvSpPr>
          <p:nvPr>
            <p:ph type="title"/>
          </p:nvPr>
        </p:nvSpPr>
        <p:spPr>
          <a:xfrm>
            <a:off x="1237106" y="0"/>
            <a:ext cx="9905998" cy="1254642"/>
          </a:xfrm>
        </p:spPr>
        <p:txBody>
          <a:bodyPr/>
          <a:lstStyle/>
          <a:p>
            <a:pPr marL="571500" indent="-571500">
              <a:buFont typeface="Wingdings" panose="05000000000000000000" pitchFamily="2" charset="2"/>
              <a:buChar char="v"/>
            </a:pPr>
            <a:r>
              <a:rPr lang="en-IN" dirty="0">
                <a:solidFill>
                  <a:schemeClr val="bg1"/>
                </a:solidFill>
                <a:latin typeface="Arial Black" panose="020B0A04020102020204" pitchFamily="34" charset="0"/>
              </a:rPr>
              <a:t>WHAT IS A KEYLOGGER</a:t>
            </a:r>
          </a:p>
        </p:txBody>
      </p:sp>
      <p:sp>
        <p:nvSpPr>
          <p:cNvPr id="4" name="TextBox 3">
            <a:extLst>
              <a:ext uri="{FF2B5EF4-FFF2-40B4-BE49-F238E27FC236}">
                <a16:creationId xmlns:a16="http://schemas.microsoft.com/office/drawing/2014/main" id="{81E1E10D-ABD7-0C6D-06AF-ACC7C31CC245}"/>
              </a:ext>
            </a:extLst>
          </p:cNvPr>
          <p:cNvSpPr txBox="1"/>
          <p:nvPr/>
        </p:nvSpPr>
        <p:spPr>
          <a:xfrm>
            <a:off x="1048896" y="1254642"/>
            <a:ext cx="9367283" cy="2800767"/>
          </a:xfrm>
          <a:prstGeom prst="rect">
            <a:avLst/>
          </a:prstGeom>
          <a:noFill/>
        </p:spPr>
        <p:txBody>
          <a:bodyPr wrap="square" rtlCol="0">
            <a:spAutoFit/>
          </a:bodyPr>
          <a:lstStyle/>
          <a:p>
            <a:r>
              <a:rPr lang="en-US" sz="2200" dirty="0">
                <a:solidFill>
                  <a:srgbClr val="002060"/>
                </a:solidFill>
              </a:rPr>
              <a:t>A key logger is a type of software or hardware that records the keystrokes typed on a computer or device. It can capture everything a person types, including usernames, passwords, messages, and more. Key loggers are often used for legitimate purposes like monitoring computer activity in organizations or for parents to keep an eye on their children's online behavior. However, they can also be used maliciously to steal sensitive information like login credentials or personal data. It's important to be cautious and use security measures to protect against unauthorized key logging.</a:t>
            </a:r>
            <a:endParaRPr lang="en-IN" sz="2200" dirty="0">
              <a:solidFill>
                <a:srgbClr val="002060"/>
              </a:solidFill>
            </a:endParaRPr>
          </a:p>
        </p:txBody>
      </p:sp>
    </p:spTree>
    <p:extLst>
      <p:ext uri="{BB962C8B-B14F-4D97-AF65-F5344CB8AC3E}">
        <p14:creationId xmlns:p14="http://schemas.microsoft.com/office/powerpoint/2010/main" val="4066336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9C03E-EDEB-57A2-2877-7DD59011E627}"/>
              </a:ext>
            </a:extLst>
          </p:cNvPr>
          <p:cNvSpPr>
            <a:spLocks noGrp="1"/>
          </p:cNvSpPr>
          <p:nvPr>
            <p:ph type="title"/>
          </p:nvPr>
        </p:nvSpPr>
        <p:spPr>
          <a:xfrm>
            <a:off x="1286539" y="542259"/>
            <a:ext cx="9760871" cy="4933507"/>
          </a:xfrm>
        </p:spPr>
        <p:txBody>
          <a:bodyPr>
            <a:normAutofit/>
          </a:bodyPr>
          <a:lstStyle/>
          <a:p>
            <a:pPr marL="571500" indent="-571500">
              <a:buFont typeface="Wingdings" panose="05000000000000000000" pitchFamily="2" charset="2"/>
              <a:buChar char="Ø"/>
            </a:pPr>
            <a:r>
              <a:rPr lang="en-IN" dirty="0">
                <a:highlight>
                  <a:srgbClr val="000000"/>
                </a:highlight>
              </a:rPr>
              <a:t>OUTLINE OF A KEYLOGGER :</a:t>
            </a:r>
            <a:br>
              <a:rPr lang="en-IN" dirty="0">
                <a:highlight>
                  <a:srgbClr val="000000"/>
                </a:highlight>
              </a:rPr>
            </a:br>
            <a:r>
              <a:rPr lang="en-IN" dirty="0"/>
              <a:t>                                                                                 </a:t>
            </a:r>
            <a:br>
              <a:rPr lang="en-IN" dirty="0"/>
            </a:br>
            <a:r>
              <a:rPr lang="en-IN" cap="none" dirty="0"/>
              <a:t>                 Problem statement                                                </a:t>
            </a:r>
            <a:br>
              <a:rPr lang="en-IN" cap="none" dirty="0"/>
            </a:br>
            <a:r>
              <a:rPr lang="en-IN" cap="none" dirty="0"/>
              <a:t>                 System development</a:t>
            </a:r>
            <a:br>
              <a:rPr lang="en-IN" cap="none" dirty="0"/>
            </a:br>
            <a:r>
              <a:rPr lang="en-IN" cap="none" dirty="0"/>
              <a:t>                 Project Overview                            </a:t>
            </a:r>
            <a:br>
              <a:rPr lang="en-IN" cap="none" dirty="0"/>
            </a:br>
            <a:r>
              <a:rPr lang="en-IN" cap="none" dirty="0"/>
              <a:t>                 Deployment                </a:t>
            </a:r>
            <a:br>
              <a:rPr lang="en-IN" cap="none" dirty="0"/>
            </a:br>
            <a:r>
              <a:rPr lang="en-IN" cap="none" dirty="0"/>
              <a:t>                 Future Scope</a:t>
            </a:r>
            <a:br>
              <a:rPr lang="en-IN" cap="none" dirty="0"/>
            </a:br>
            <a:r>
              <a:rPr lang="en-IN" cap="none" dirty="0"/>
              <a:t>                 Who are the end Users                    </a:t>
            </a:r>
            <a:br>
              <a:rPr lang="en-IN" cap="none" dirty="0"/>
            </a:br>
            <a:r>
              <a:rPr lang="en-IN" cap="none" dirty="0"/>
              <a:t>                 Conclusion        </a:t>
            </a:r>
            <a:endParaRPr lang="en-IN" dirty="0"/>
          </a:p>
        </p:txBody>
      </p:sp>
    </p:spTree>
    <p:extLst>
      <p:ext uri="{BB962C8B-B14F-4D97-AF65-F5344CB8AC3E}">
        <p14:creationId xmlns:p14="http://schemas.microsoft.com/office/powerpoint/2010/main" val="3700003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67678-2749-37C3-8774-2F14AB1E86C4}"/>
              </a:ext>
            </a:extLst>
          </p:cNvPr>
          <p:cNvSpPr>
            <a:spLocks noGrp="1"/>
          </p:cNvSpPr>
          <p:nvPr>
            <p:ph type="title"/>
          </p:nvPr>
        </p:nvSpPr>
        <p:spPr>
          <a:xfrm>
            <a:off x="950027" y="214480"/>
            <a:ext cx="9905998" cy="1231547"/>
          </a:xfrm>
        </p:spPr>
        <p:txBody>
          <a:bodyPr/>
          <a:lstStyle/>
          <a:p>
            <a:r>
              <a:rPr lang="en-IN" dirty="0"/>
              <a:t>               </a:t>
            </a:r>
            <a:r>
              <a:rPr lang="en-IN" b="1" dirty="0">
                <a:solidFill>
                  <a:schemeClr val="bg2">
                    <a:lumMod val="50000"/>
                  </a:schemeClr>
                </a:solidFill>
                <a:highlight>
                  <a:srgbClr val="C0C0C0"/>
                </a:highlight>
              </a:rPr>
              <a:t>Problem statement</a:t>
            </a:r>
          </a:p>
        </p:txBody>
      </p:sp>
      <p:sp>
        <p:nvSpPr>
          <p:cNvPr id="4" name="TextBox 3">
            <a:extLst>
              <a:ext uri="{FF2B5EF4-FFF2-40B4-BE49-F238E27FC236}">
                <a16:creationId xmlns:a16="http://schemas.microsoft.com/office/drawing/2014/main" id="{0D0CF896-3CB9-7DD1-DE04-89DC8E555F21}"/>
              </a:ext>
            </a:extLst>
          </p:cNvPr>
          <p:cNvSpPr txBox="1"/>
          <p:nvPr/>
        </p:nvSpPr>
        <p:spPr>
          <a:xfrm>
            <a:off x="1616149" y="1446027"/>
            <a:ext cx="8697432" cy="7294305"/>
          </a:xfrm>
          <a:prstGeom prst="rect">
            <a:avLst/>
          </a:prstGeom>
          <a:noFill/>
        </p:spPr>
        <p:txBody>
          <a:bodyPr wrap="square" rtlCol="0">
            <a:spAutoFit/>
          </a:bodyPr>
          <a:lstStyle/>
          <a:p>
            <a:pPr marL="571500" indent="-571500">
              <a:buFont typeface="Wingdings" panose="05000000000000000000" pitchFamily="2" charset="2"/>
              <a:buChar char="Ø"/>
            </a:pPr>
            <a:r>
              <a:rPr lang="en-IN" sz="3600" b="1" dirty="0">
                <a:latin typeface="Berlin Sans FB" panose="020E0602020502020306" pitchFamily="34" charset="0"/>
              </a:rPr>
              <a:t>Consume Computing Power </a:t>
            </a:r>
            <a:r>
              <a:rPr lang="en-IN" sz="3600" dirty="0">
                <a:latin typeface="Berlin Sans FB" panose="020E0602020502020306" pitchFamily="34" charset="0"/>
              </a:rPr>
              <a:t>:    keyloggers require a process to run , which uses processing power.   </a:t>
            </a:r>
          </a:p>
          <a:p>
            <a:pPr marL="571500" indent="-571500">
              <a:buFont typeface="Wingdings" panose="05000000000000000000" pitchFamily="2" charset="2"/>
              <a:buChar char="Ø"/>
            </a:pPr>
            <a:r>
              <a:rPr lang="en-IN" sz="3600" b="1" dirty="0">
                <a:latin typeface="Berlin Sans FB" panose="020E0602020502020306" pitchFamily="34" charset="0"/>
              </a:rPr>
              <a:t>Typing delays</a:t>
            </a:r>
            <a:r>
              <a:rPr lang="en-IN" sz="3600" dirty="0">
                <a:latin typeface="Berlin Sans FB" panose="020E0602020502020306" pitchFamily="34" charset="0"/>
              </a:rPr>
              <a:t> : Keyloggers sit </a:t>
            </a:r>
            <a:r>
              <a:rPr lang="en-IN" sz="3600" dirty="0" err="1">
                <a:latin typeface="Berlin Sans FB" panose="020E0602020502020306" pitchFamily="34" charset="0"/>
              </a:rPr>
              <a:t>brtween</a:t>
            </a:r>
            <a:r>
              <a:rPr lang="en-IN" sz="3600" dirty="0">
                <a:latin typeface="Berlin Sans FB" panose="020E0602020502020306" pitchFamily="34" charset="0"/>
              </a:rPr>
              <a:t> the keyboard and monitor , which can cause delay when typing</a:t>
            </a:r>
          </a:p>
          <a:p>
            <a:pPr marL="571500" indent="-571500">
              <a:buFont typeface="Wingdings" panose="05000000000000000000" pitchFamily="2" charset="2"/>
              <a:buChar char="Ø"/>
            </a:pPr>
            <a:r>
              <a:rPr lang="en-IN" sz="3600" b="1" dirty="0">
                <a:latin typeface="Berlin Sans FB" panose="020E0602020502020306" pitchFamily="34" charset="0"/>
              </a:rPr>
              <a:t>Steal sensitive information</a:t>
            </a:r>
            <a:r>
              <a:rPr lang="en-IN" sz="3600" dirty="0">
                <a:latin typeface="Berlin Sans FB" panose="020E0602020502020306" pitchFamily="34" charset="0"/>
              </a:rPr>
              <a:t> : Keyloggers can capture sensitive information like passwords etc…..</a:t>
            </a:r>
          </a:p>
          <a:p>
            <a:r>
              <a:rPr lang="en-IN" sz="3600" dirty="0">
                <a:latin typeface="Berlin Sans FB" panose="020E0602020502020306" pitchFamily="34" charset="0"/>
              </a:rPr>
              <a:t>   </a:t>
            </a:r>
          </a:p>
          <a:p>
            <a:pPr marL="571500" indent="-571500">
              <a:buFont typeface="Wingdings" panose="05000000000000000000" pitchFamily="2" charset="2"/>
              <a:buChar char="Ø"/>
            </a:pPr>
            <a:endParaRPr lang="en-IN" sz="3600" dirty="0">
              <a:latin typeface="Berlin Sans FB" panose="020E0602020502020306" pitchFamily="34" charset="0"/>
            </a:endParaRPr>
          </a:p>
          <a:p>
            <a:pPr marL="571500" indent="-571500">
              <a:buFont typeface="Wingdings" panose="05000000000000000000" pitchFamily="2" charset="2"/>
              <a:buChar char="Ø"/>
            </a:pPr>
            <a:endParaRPr lang="en-IN" sz="3600" dirty="0">
              <a:latin typeface="Berlin Sans FB" panose="020E0602020502020306" pitchFamily="34" charset="0"/>
            </a:endParaRPr>
          </a:p>
          <a:p>
            <a:pPr marL="571500" indent="-571500">
              <a:buFont typeface="Wingdings" panose="05000000000000000000" pitchFamily="2" charset="2"/>
              <a:buChar char="Ø"/>
            </a:pPr>
            <a:endParaRPr lang="en-IN" sz="3600" dirty="0">
              <a:latin typeface="Berlin Sans FB" panose="020E0602020502020306" pitchFamily="34" charset="0"/>
            </a:endParaRPr>
          </a:p>
        </p:txBody>
      </p:sp>
    </p:spTree>
    <p:extLst>
      <p:ext uri="{BB962C8B-B14F-4D97-AF65-F5344CB8AC3E}">
        <p14:creationId xmlns:p14="http://schemas.microsoft.com/office/powerpoint/2010/main" val="3350863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FF56E-9108-2088-DC8B-14FEA125D855}"/>
              </a:ext>
            </a:extLst>
          </p:cNvPr>
          <p:cNvSpPr>
            <a:spLocks noGrp="1"/>
          </p:cNvSpPr>
          <p:nvPr>
            <p:ph type="title"/>
          </p:nvPr>
        </p:nvSpPr>
        <p:spPr>
          <a:xfrm>
            <a:off x="1141413" y="618518"/>
            <a:ext cx="9905998" cy="1018896"/>
          </a:xfrm>
        </p:spPr>
        <p:txBody>
          <a:bodyPr/>
          <a:lstStyle/>
          <a:p>
            <a:r>
              <a:rPr lang="en-IN" i="1" u="sng" dirty="0">
                <a:solidFill>
                  <a:schemeClr val="tx2"/>
                </a:solidFill>
                <a:highlight>
                  <a:srgbClr val="000000"/>
                </a:highlight>
                <a:latin typeface="Franklin Gothic Medium Cond" panose="020B0606030402020204" pitchFamily="34" charset="0"/>
              </a:rPr>
              <a:t>System development and </a:t>
            </a:r>
            <a:r>
              <a:rPr lang="en-IN" i="1" u="sng" dirty="0" err="1">
                <a:solidFill>
                  <a:schemeClr val="tx2"/>
                </a:solidFill>
                <a:highlight>
                  <a:srgbClr val="000000"/>
                </a:highlight>
                <a:latin typeface="Franklin Gothic Medium Cond" panose="020B0606030402020204" pitchFamily="34" charset="0"/>
              </a:rPr>
              <a:t>approACH</a:t>
            </a:r>
            <a:endParaRPr lang="en-IN" i="1" u="sng" dirty="0">
              <a:solidFill>
                <a:schemeClr val="tx2"/>
              </a:solidFill>
              <a:highlight>
                <a:srgbClr val="000000"/>
              </a:highlight>
              <a:latin typeface="Franklin Gothic Medium Cond" panose="020B0606030402020204" pitchFamily="34" charset="0"/>
            </a:endParaRPr>
          </a:p>
        </p:txBody>
      </p:sp>
      <p:sp>
        <p:nvSpPr>
          <p:cNvPr id="3" name="TextBox 2">
            <a:extLst>
              <a:ext uri="{FF2B5EF4-FFF2-40B4-BE49-F238E27FC236}">
                <a16:creationId xmlns:a16="http://schemas.microsoft.com/office/drawing/2014/main" id="{1A8570B9-D61C-1677-316B-8802EDFB69F8}"/>
              </a:ext>
            </a:extLst>
          </p:cNvPr>
          <p:cNvSpPr txBox="1"/>
          <p:nvPr/>
        </p:nvSpPr>
        <p:spPr>
          <a:xfrm>
            <a:off x="1134510" y="1424762"/>
            <a:ext cx="9905998" cy="5262979"/>
          </a:xfrm>
          <a:prstGeom prst="rect">
            <a:avLst/>
          </a:prstGeom>
          <a:noFill/>
        </p:spPr>
        <p:txBody>
          <a:bodyPr wrap="square" rtlCol="0">
            <a:spAutoFit/>
          </a:bodyPr>
          <a:lstStyle/>
          <a:p>
            <a:pPr marL="571500" indent="-571500">
              <a:buFont typeface="Wingdings" panose="05000000000000000000" pitchFamily="2" charset="2"/>
              <a:buChar char="Ø"/>
            </a:pPr>
            <a:r>
              <a:rPr lang="en-US" sz="3600" b="1" dirty="0">
                <a:latin typeface="Berlin Sans FB" panose="020E0602020502020306" pitchFamily="34" charset="0"/>
              </a:rPr>
              <a:t>Choose a Programming Language </a:t>
            </a:r>
            <a:r>
              <a:rPr lang="en-US" sz="3600" dirty="0">
                <a:latin typeface="Berlin Sans FB" panose="020E0602020502020306" pitchFamily="34" charset="0"/>
              </a:rPr>
              <a:t>: </a:t>
            </a:r>
            <a:r>
              <a:rPr lang="en-US" sz="2800" dirty="0">
                <a:latin typeface="Berlin Sans FB" panose="020E0602020502020306" pitchFamily="34" charset="0"/>
              </a:rPr>
              <a:t>Keyloggers can be written in various programming languages. Common choices include C, C++, Python, and Java</a:t>
            </a:r>
            <a:r>
              <a:rPr lang="en-US" sz="3600" dirty="0">
                <a:latin typeface="Berlin Sans FB" panose="020E0602020502020306" pitchFamily="34" charset="0"/>
              </a:rPr>
              <a:t>.                    </a:t>
            </a:r>
            <a:r>
              <a:rPr lang="en-US" sz="3600" b="1" dirty="0">
                <a:latin typeface="Berlin Sans FB" panose="020E0602020502020306" pitchFamily="34" charset="0"/>
              </a:rPr>
              <a:t>Capture Keystrokes </a:t>
            </a:r>
            <a:r>
              <a:rPr lang="en-US" sz="3600" dirty="0">
                <a:latin typeface="Berlin Sans FB" panose="020E0602020502020306" pitchFamily="34" charset="0"/>
              </a:rPr>
              <a:t>: </a:t>
            </a:r>
            <a:r>
              <a:rPr lang="en-US" sz="2800" dirty="0">
                <a:latin typeface="Berlin Sans FB" panose="020E0602020502020306" pitchFamily="34" charset="0"/>
              </a:rPr>
              <a:t>The capture key strokes contains of the windows , kali , </a:t>
            </a:r>
            <a:r>
              <a:rPr lang="en-US" sz="2800" dirty="0" err="1">
                <a:latin typeface="Berlin Sans FB" panose="020E0602020502020306" pitchFamily="34" charset="0"/>
              </a:rPr>
              <a:t>linux</a:t>
            </a:r>
            <a:r>
              <a:rPr lang="en-US" sz="2800" dirty="0">
                <a:latin typeface="Berlin Sans FB" panose="020E0602020502020306" pitchFamily="34" charset="0"/>
              </a:rPr>
              <a:t> </a:t>
            </a:r>
            <a:r>
              <a:rPr lang="en-US" sz="2800" dirty="0" err="1">
                <a:latin typeface="Berlin Sans FB" panose="020E0602020502020306" pitchFamily="34" charset="0"/>
              </a:rPr>
              <a:t>etc</a:t>
            </a:r>
            <a:r>
              <a:rPr lang="en-US" sz="2800" dirty="0">
                <a:latin typeface="Berlin Sans FB" panose="020E0602020502020306" pitchFamily="34" charset="0"/>
              </a:rPr>
              <a:t>….</a:t>
            </a:r>
            <a:r>
              <a:rPr lang="en-US" sz="3600" dirty="0">
                <a:latin typeface="Berlin Sans FB" panose="020E0602020502020306" pitchFamily="34" charset="0"/>
              </a:rPr>
              <a:t>                                   </a:t>
            </a:r>
            <a:r>
              <a:rPr lang="en-US" sz="3600" b="1" dirty="0">
                <a:latin typeface="Berlin Sans FB" panose="020E0602020502020306" pitchFamily="34" charset="0"/>
              </a:rPr>
              <a:t>Windows </a:t>
            </a:r>
            <a:r>
              <a:rPr lang="en-US" sz="3600" dirty="0">
                <a:latin typeface="Berlin Sans FB" panose="020E0602020502020306" pitchFamily="34" charset="0"/>
              </a:rPr>
              <a:t>: </a:t>
            </a:r>
            <a:r>
              <a:rPr lang="en-US" sz="2800" dirty="0">
                <a:latin typeface="Berlin Sans FB" panose="020E0602020502020306" pitchFamily="34" charset="0"/>
              </a:rPr>
              <a:t>Use the Windows API to capture keystrokes. The </a:t>
            </a:r>
            <a:r>
              <a:rPr lang="en-US" sz="2800" dirty="0" err="1">
                <a:latin typeface="Berlin Sans FB" panose="020E0602020502020306" pitchFamily="34" charset="0"/>
              </a:rPr>
              <a:t>SetWindowsHookEx</a:t>
            </a:r>
            <a:r>
              <a:rPr lang="en-US" sz="2800" dirty="0">
                <a:latin typeface="Berlin Sans FB" panose="020E0602020502020306" pitchFamily="34" charset="0"/>
              </a:rPr>
              <a:t> function is commonly used for this purpose</a:t>
            </a:r>
            <a:r>
              <a:rPr lang="en-US" sz="3600" dirty="0">
                <a:latin typeface="Berlin Sans FB" panose="020E0602020502020306" pitchFamily="34" charset="0"/>
              </a:rPr>
              <a:t>.                                                            </a:t>
            </a:r>
            <a:r>
              <a:rPr lang="en-US" sz="3600" b="1" dirty="0">
                <a:latin typeface="Berlin Sans FB" panose="020E0602020502020306" pitchFamily="34" charset="0"/>
              </a:rPr>
              <a:t>Linux</a:t>
            </a:r>
            <a:r>
              <a:rPr lang="en-US" sz="3600" dirty="0">
                <a:latin typeface="Berlin Sans FB" panose="020E0602020502020306" pitchFamily="34" charset="0"/>
              </a:rPr>
              <a:t>: </a:t>
            </a:r>
            <a:r>
              <a:rPr lang="en-US" sz="2800" dirty="0">
                <a:latin typeface="Berlin Sans FB" panose="020E0602020502020306" pitchFamily="34" charset="0"/>
              </a:rPr>
              <a:t>Use the </a:t>
            </a:r>
            <a:r>
              <a:rPr lang="en-US" sz="2800" dirty="0" err="1">
                <a:latin typeface="Berlin Sans FB" panose="020E0602020502020306" pitchFamily="34" charset="0"/>
              </a:rPr>
              <a:t>Xlib</a:t>
            </a:r>
            <a:r>
              <a:rPr lang="en-US" sz="2800" dirty="0">
                <a:latin typeface="Berlin Sans FB" panose="020E0602020502020306" pitchFamily="34" charset="0"/>
              </a:rPr>
              <a:t> library to capture keystrokes or read directly from the /dev/input directory store compared . </a:t>
            </a:r>
            <a:endParaRPr lang="en-IN" sz="3600" dirty="0">
              <a:latin typeface="Berlin Sans FB" panose="020E0602020502020306" pitchFamily="34" charset="0"/>
            </a:endParaRPr>
          </a:p>
        </p:txBody>
      </p:sp>
    </p:spTree>
    <p:extLst>
      <p:ext uri="{BB962C8B-B14F-4D97-AF65-F5344CB8AC3E}">
        <p14:creationId xmlns:p14="http://schemas.microsoft.com/office/powerpoint/2010/main" val="474504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AAF7A-B135-EE50-B83E-1837748FC458}"/>
              </a:ext>
            </a:extLst>
          </p:cNvPr>
          <p:cNvSpPr>
            <a:spLocks noGrp="1"/>
          </p:cNvSpPr>
          <p:nvPr>
            <p:ph type="title"/>
          </p:nvPr>
        </p:nvSpPr>
        <p:spPr>
          <a:xfrm>
            <a:off x="1091979" y="457200"/>
            <a:ext cx="9955432" cy="669851"/>
          </a:xfrm>
        </p:spPr>
        <p:txBody>
          <a:bodyPr>
            <a:normAutofit fontScale="90000"/>
          </a:bodyPr>
          <a:lstStyle/>
          <a:p>
            <a:pPr marL="571500" indent="-571500">
              <a:buFont typeface="Courier New" panose="02070309020205020404" pitchFamily="49" charset="0"/>
              <a:buChar char="o"/>
            </a:pPr>
            <a:r>
              <a:rPr lang="en-IN" dirty="0">
                <a:latin typeface="Stencil" panose="040409050D0802020404" pitchFamily="82" charset="0"/>
              </a:rPr>
              <a:t>                        </a:t>
            </a:r>
            <a:r>
              <a:rPr lang="en-IN" b="1" dirty="0">
                <a:solidFill>
                  <a:schemeClr val="accent4">
                    <a:lumMod val="50000"/>
                  </a:schemeClr>
                </a:solidFill>
                <a:latin typeface="Stencil" panose="040409050D0802020404" pitchFamily="82" charset="0"/>
              </a:rPr>
              <a:t>Project overview</a:t>
            </a:r>
            <a:br>
              <a:rPr lang="en-IN" b="1" dirty="0">
                <a:latin typeface="Stencil" panose="040409050D0802020404" pitchFamily="82" charset="0"/>
              </a:rPr>
            </a:br>
            <a:r>
              <a:rPr lang="en-IN" b="1" dirty="0">
                <a:latin typeface="Stencil" panose="040409050D0802020404" pitchFamily="82" charset="0"/>
              </a:rPr>
              <a:t> </a:t>
            </a:r>
          </a:p>
        </p:txBody>
      </p:sp>
      <p:sp>
        <p:nvSpPr>
          <p:cNvPr id="3" name="TextBox 2">
            <a:extLst>
              <a:ext uri="{FF2B5EF4-FFF2-40B4-BE49-F238E27FC236}">
                <a16:creationId xmlns:a16="http://schemas.microsoft.com/office/drawing/2014/main" id="{0EEFDDC4-CEC2-EE11-E6F9-CDD6B7299E77}"/>
              </a:ext>
            </a:extLst>
          </p:cNvPr>
          <p:cNvSpPr txBox="1"/>
          <p:nvPr/>
        </p:nvSpPr>
        <p:spPr>
          <a:xfrm>
            <a:off x="1091979" y="1127051"/>
            <a:ext cx="10239153" cy="4893647"/>
          </a:xfrm>
          <a:prstGeom prst="rect">
            <a:avLst/>
          </a:prstGeom>
          <a:noFill/>
        </p:spPr>
        <p:txBody>
          <a:bodyPr wrap="square" rtlCol="0">
            <a:spAutoFit/>
          </a:bodyPr>
          <a:lstStyle/>
          <a:p>
            <a:pPr marL="342900" indent="-342900">
              <a:buFont typeface="Wingdings" panose="05000000000000000000" pitchFamily="2" charset="2"/>
              <a:buChar char="Ø"/>
            </a:pPr>
            <a:r>
              <a:rPr lang="en-US" sz="2400" b="1" dirty="0">
                <a:solidFill>
                  <a:schemeClr val="bg2"/>
                </a:solidFill>
              </a:rPr>
              <a:t>Project objectives </a:t>
            </a:r>
            <a:r>
              <a:rPr lang="en-US" sz="2400" dirty="0"/>
              <a:t>: </a:t>
            </a:r>
          </a:p>
          <a:p>
            <a:pPr marL="342900" indent="-342900">
              <a:buFont typeface="Wingdings" panose="05000000000000000000" pitchFamily="2" charset="2"/>
              <a:buChar char="q"/>
            </a:pPr>
            <a:r>
              <a:rPr lang="en-IN" sz="2400" dirty="0"/>
              <a:t> To develop a keylogger for </a:t>
            </a:r>
            <a:r>
              <a:rPr lang="en-IN" sz="2400" dirty="0" err="1"/>
              <a:t>legimitate</a:t>
            </a:r>
            <a:r>
              <a:rPr lang="en-IN" sz="2400" dirty="0"/>
              <a:t> and ethical monitoring purposes</a:t>
            </a:r>
          </a:p>
          <a:p>
            <a:pPr marL="342900" indent="-342900">
              <a:buFont typeface="Wingdings" panose="05000000000000000000" pitchFamily="2" charset="2"/>
              <a:buChar char="q"/>
            </a:pPr>
            <a:r>
              <a:rPr lang="en-IN" sz="2400" dirty="0"/>
              <a:t>To ensure the keylogger operates </a:t>
            </a:r>
            <a:r>
              <a:rPr lang="en-IN" sz="2400" dirty="0" err="1"/>
              <a:t>stelithy</a:t>
            </a:r>
            <a:r>
              <a:rPr lang="en-IN" sz="2400" dirty="0"/>
              <a:t> and securely , minimizing detection of the security software</a:t>
            </a:r>
          </a:p>
          <a:p>
            <a:pPr marL="342900" indent="-342900">
              <a:buFont typeface="Wingdings" panose="05000000000000000000" pitchFamily="2" charset="2"/>
              <a:buChar char="q"/>
            </a:pPr>
            <a:r>
              <a:rPr lang="en-IN" sz="2400" dirty="0"/>
              <a:t>To implement secure data storage and transmission  for logged data</a:t>
            </a:r>
          </a:p>
          <a:p>
            <a:pPr marL="342900" indent="-342900">
              <a:buFont typeface="Wingdings" panose="05000000000000000000" pitchFamily="2" charset="2"/>
              <a:buChar char="Ø"/>
            </a:pPr>
            <a:r>
              <a:rPr lang="en-IN" sz="2400" b="1" dirty="0">
                <a:solidFill>
                  <a:schemeClr val="bg2"/>
                </a:solidFill>
              </a:rPr>
              <a:t>Project phases : </a:t>
            </a:r>
          </a:p>
          <a:p>
            <a:pPr marL="342900" indent="-342900">
              <a:buFont typeface="Wingdings" panose="05000000000000000000" pitchFamily="2" charset="2"/>
              <a:buChar char="q"/>
            </a:pPr>
            <a:r>
              <a:rPr lang="en-IN" sz="2400" b="1" dirty="0">
                <a:solidFill>
                  <a:schemeClr val="tx1">
                    <a:lumMod val="95000"/>
                  </a:schemeClr>
                </a:solidFill>
              </a:rPr>
              <a:t>Planning and design</a:t>
            </a:r>
          </a:p>
          <a:p>
            <a:pPr marL="342900" indent="-342900">
              <a:buFont typeface="Wingdings" panose="05000000000000000000" pitchFamily="2" charset="2"/>
              <a:buChar char="q"/>
            </a:pPr>
            <a:r>
              <a:rPr lang="en-IN" sz="2400" b="1" dirty="0">
                <a:solidFill>
                  <a:schemeClr val="tx1">
                    <a:lumMod val="95000"/>
                  </a:schemeClr>
                </a:solidFill>
              </a:rPr>
              <a:t>Requirement analysis</a:t>
            </a:r>
          </a:p>
          <a:p>
            <a:pPr marL="342900" indent="-342900">
              <a:buFont typeface="Wingdings" panose="05000000000000000000" pitchFamily="2" charset="2"/>
              <a:buChar char="q"/>
            </a:pPr>
            <a:r>
              <a:rPr lang="en-IN" sz="2400" b="1" dirty="0">
                <a:solidFill>
                  <a:schemeClr val="tx1">
                    <a:lumMod val="95000"/>
                  </a:schemeClr>
                </a:solidFill>
              </a:rPr>
              <a:t>Implementation</a:t>
            </a:r>
          </a:p>
          <a:p>
            <a:pPr marL="342900" indent="-342900">
              <a:buFont typeface="Wingdings" panose="05000000000000000000" pitchFamily="2" charset="2"/>
              <a:buChar char="q"/>
            </a:pPr>
            <a:r>
              <a:rPr lang="en-IN" sz="2400" b="1" dirty="0">
                <a:solidFill>
                  <a:schemeClr val="tx1">
                    <a:lumMod val="95000"/>
                  </a:schemeClr>
                </a:solidFill>
              </a:rPr>
              <a:t>Testing</a:t>
            </a:r>
          </a:p>
          <a:p>
            <a:pPr marL="342900" indent="-342900">
              <a:buFont typeface="Wingdings" panose="05000000000000000000" pitchFamily="2" charset="2"/>
              <a:buChar char="q"/>
            </a:pPr>
            <a:r>
              <a:rPr lang="en-IN" sz="2400" b="1" dirty="0">
                <a:solidFill>
                  <a:schemeClr val="tx1">
                    <a:lumMod val="95000"/>
                  </a:schemeClr>
                </a:solidFill>
              </a:rPr>
              <a:t>Deployment</a:t>
            </a:r>
          </a:p>
          <a:p>
            <a:pPr marL="342900" indent="-342900">
              <a:buFont typeface="Wingdings" panose="05000000000000000000" pitchFamily="2" charset="2"/>
              <a:buChar char="q"/>
            </a:pPr>
            <a:r>
              <a:rPr lang="en-IN" sz="2400" b="1" dirty="0" err="1">
                <a:solidFill>
                  <a:schemeClr val="tx1">
                    <a:lumMod val="95000"/>
                  </a:schemeClr>
                </a:solidFill>
              </a:rPr>
              <a:t>Maintainnce</a:t>
            </a:r>
            <a:r>
              <a:rPr lang="en-IN" sz="2400" b="1" dirty="0">
                <a:solidFill>
                  <a:schemeClr val="tx1">
                    <a:lumMod val="95000"/>
                  </a:schemeClr>
                </a:solidFill>
              </a:rPr>
              <a:t> and updates</a:t>
            </a:r>
          </a:p>
          <a:p>
            <a:pPr marL="342900" indent="-342900">
              <a:buFont typeface="Wingdings" panose="05000000000000000000" pitchFamily="2" charset="2"/>
              <a:buChar char="q"/>
            </a:pPr>
            <a:endParaRPr lang="en-IN" sz="2400" dirty="0"/>
          </a:p>
        </p:txBody>
      </p:sp>
    </p:spTree>
    <p:extLst>
      <p:ext uri="{BB962C8B-B14F-4D97-AF65-F5344CB8AC3E}">
        <p14:creationId xmlns:p14="http://schemas.microsoft.com/office/powerpoint/2010/main" val="550499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F0B78-98C5-0B0A-ACB7-5CDB1290EB97}"/>
              </a:ext>
            </a:extLst>
          </p:cNvPr>
          <p:cNvSpPr>
            <a:spLocks noGrp="1"/>
          </p:cNvSpPr>
          <p:nvPr>
            <p:ph type="title"/>
          </p:nvPr>
        </p:nvSpPr>
        <p:spPr>
          <a:xfrm>
            <a:off x="1141413" y="0"/>
            <a:ext cx="9905998" cy="765544"/>
          </a:xfrm>
        </p:spPr>
        <p:txBody>
          <a:bodyPr/>
          <a:lstStyle/>
          <a:p>
            <a:pPr marL="571500" indent="-571500">
              <a:buFont typeface="Wingdings" panose="05000000000000000000" pitchFamily="2" charset="2"/>
              <a:buChar char="q"/>
            </a:pPr>
            <a:r>
              <a:rPr lang="en-IN" dirty="0"/>
              <a:t>          </a:t>
            </a:r>
            <a:r>
              <a:rPr lang="en-IN" b="1" dirty="0">
                <a:solidFill>
                  <a:schemeClr val="bg2">
                    <a:lumMod val="50000"/>
                  </a:schemeClr>
                </a:solidFill>
              </a:rPr>
              <a:t>Deployment of a keylogger</a:t>
            </a:r>
          </a:p>
        </p:txBody>
      </p:sp>
      <p:sp>
        <p:nvSpPr>
          <p:cNvPr id="3" name="TextBox 2">
            <a:extLst>
              <a:ext uri="{FF2B5EF4-FFF2-40B4-BE49-F238E27FC236}">
                <a16:creationId xmlns:a16="http://schemas.microsoft.com/office/drawing/2014/main" id="{9B9AB4D5-60D8-200C-043D-5B5ACB4F08F3}"/>
              </a:ext>
            </a:extLst>
          </p:cNvPr>
          <p:cNvSpPr txBox="1"/>
          <p:nvPr/>
        </p:nvSpPr>
        <p:spPr>
          <a:xfrm>
            <a:off x="1006549" y="839972"/>
            <a:ext cx="9739423" cy="5201424"/>
          </a:xfrm>
          <a:prstGeom prst="rect">
            <a:avLst/>
          </a:prstGeom>
          <a:noFill/>
        </p:spPr>
        <p:txBody>
          <a:bodyPr wrap="square" rtlCol="0">
            <a:spAutoFit/>
          </a:bodyPr>
          <a:lstStyle/>
          <a:p>
            <a:pPr marL="342900" indent="-342900">
              <a:buFont typeface="Wingdings" panose="05000000000000000000" pitchFamily="2" charset="2"/>
              <a:buChar char="Ø"/>
            </a:pPr>
            <a:r>
              <a:rPr lang="en-US" sz="2200" dirty="0"/>
              <a:t>Developing a keylogger involves several stages, from planning and design to implementation and maintenance. It is crucial to prioritize ethical considerations and legal compliance throughout the development process.</a:t>
            </a:r>
          </a:p>
          <a:p>
            <a:pPr marL="342900" indent="-342900">
              <a:buFont typeface="Wingdings" panose="05000000000000000000" pitchFamily="2" charset="2"/>
              <a:buChar char="Ø"/>
            </a:pPr>
            <a:r>
              <a:rPr lang="en-US" sz="2200" b="1" dirty="0">
                <a:solidFill>
                  <a:schemeClr val="bg2"/>
                </a:solidFill>
              </a:rPr>
              <a:t>Deployment</a:t>
            </a:r>
          </a:p>
          <a:p>
            <a:r>
              <a:rPr lang="en-US" sz="2200" dirty="0"/>
              <a:t> Package the keylogger into an executable or script for easy deployment .        Provide clear documentation for installation, configuration, and usage. Ensure compliance with legal and ethical standards. </a:t>
            </a:r>
          </a:p>
          <a:p>
            <a:r>
              <a:rPr lang="en-US" sz="2200" b="1" dirty="0">
                <a:solidFill>
                  <a:schemeClr val="accent3"/>
                </a:solidFill>
              </a:rPr>
              <a:t>FLOW CHART OF DEPLOYMENT OF A KEYLOGGER </a:t>
            </a:r>
            <a:r>
              <a:rPr lang="en-US" sz="2200" dirty="0"/>
              <a:t>:</a:t>
            </a:r>
          </a:p>
          <a:p>
            <a:pPr marL="342900" indent="-342900">
              <a:buFont typeface="Wingdings" panose="05000000000000000000" pitchFamily="2" charset="2"/>
              <a:buChar char="§"/>
            </a:pPr>
            <a:r>
              <a:rPr lang="en-US" sz="2200" dirty="0"/>
              <a:t>Initialize system and load required libraries.</a:t>
            </a:r>
          </a:p>
          <a:p>
            <a:pPr marL="342900" indent="-342900">
              <a:buFont typeface="Wingdings" panose="05000000000000000000" pitchFamily="2" charset="2"/>
              <a:buChar char="§"/>
            </a:pPr>
            <a:r>
              <a:rPr lang="en-US" sz="2200" dirty="0"/>
              <a:t>Setup keystroke capture. </a:t>
            </a:r>
          </a:p>
          <a:p>
            <a:pPr marL="342900" indent="-342900">
              <a:buFont typeface="Wingdings" panose="05000000000000000000" pitchFamily="2" charset="2"/>
              <a:buChar char="§"/>
            </a:pPr>
            <a:r>
              <a:rPr lang="en-US" sz="2200" dirty="0"/>
              <a:t>   Log keystrokes.</a:t>
            </a:r>
          </a:p>
          <a:p>
            <a:pPr marL="342900" indent="-342900">
              <a:buFont typeface="Wingdings" panose="05000000000000000000" pitchFamily="2" charset="2"/>
              <a:buChar char="§"/>
            </a:pPr>
            <a:r>
              <a:rPr lang="en-US" sz="2200" dirty="0"/>
              <a:t>  Store and optionally transmit data.</a:t>
            </a:r>
          </a:p>
          <a:p>
            <a:pPr marL="342900" indent="-342900">
              <a:buFont typeface="Wingdings" panose="05000000000000000000" pitchFamily="2" charset="2"/>
              <a:buChar char="§"/>
            </a:pPr>
            <a:r>
              <a:rPr lang="en-US" sz="2200" dirty="0"/>
              <a:t>  Ensure the keylogger runs stealthily.</a:t>
            </a:r>
          </a:p>
          <a:p>
            <a:pPr marL="342900" indent="-342900">
              <a:buFont typeface="Wingdings" panose="05000000000000000000" pitchFamily="2" charset="2"/>
              <a:buChar char="§"/>
            </a:pPr>
            <a:r>
              <a:rPr lang="en-US" sz="2200" dirty="0"/>
              <a:t>  Obtain user consent.</a:t>
            </a:r>
          </a:p>
          <a:p>
            <a:r>
              <a:rPr lang="en-US" sz="2400" dirty="0"/>
              <a:t>    </a:t>
            </a:r>
          </a:p>
        </p:txBody>
      </p:sp>
    </p:spTree>
    <p:extLst>
      <p:ext uri="{BB962C8B-B14F-4D97-AF65-F5344CB8AC3E}">
        <p14:creationId xmlns:p14="http://schemas.microsoft.com/office/powerpoint/2010/main" val="2609566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07900-6076-A62A-E114-D6F14E3A495D}"/>
              </a:ext>
            </a:extLst>
          </p:cNvPr>
          <p:cNvSpPr>
            <a:spLocks noGrp="1"/>
          </p:cNvSpPr>
          <p:nvPr>
            <p:ph type="title"/>
          </p:nvPr>
        </p:nvSpPr>
        <p:spPr>
          <a:xfrm>
            <a:off x="1056352" y="150685"/>
            <a:ext cx="9905998" cy="848775"/>
          </a:xfrm>
        </p:spPr>
        <p:txBody>
          <a:bodyPr/>
          <a:lstStyle/>
          <a:p>
            <a:pPr marL="571500" indent="-571500">
              <a:buFont typeface="Wingdings" panose="05000000000000000000" pitchFamily="2" charset="2"/>
              <a:buChar char="Ø"/>
            </a:pPr>
            <a:r>
              <a:rPr lang="en-IN" dirty="0"/>
              <a:t>                         </a:t>
            </a:r>
            <a:r>
              <a:rPr lang="en-IN" b="1" dirty="0">
                <a:solidFill>
                  <a:schemeClr val="bg2">
                    <a:lumMod val="75000"/>
                  </a:schemeClr>
                </a:solidFill>
              </a:rPr>
              <a:t>FUTURE SCOPE </a:t>
            </a:r>
          </a:p>
        </p:txBody>
      </p:sp>
      <p:sp>
        <p:nvSpPr>
          <p:cNvPr id="3" name="TextBox 2">
            <a:extLst>
              <a:ext uri="{FF2B5EF4-FFF2-40B4-BE49-F238E27FC236}">
                <a16:creationId xmlns:a16="http://schemas.microsoft.com/office/drawing/2014/main" id="{4F06D000-1035-480D-7406-72B6C7A2807D}"/>
              </a:ext>
            </a:extLst>
          </p:cNvPr>
          <p:cNvSpPr txBox="1"/>
          <p:nvPr/>
        </p:nvSpPr>
        <p:spPr>
          <a:xfrm>
            <a:off x="1201479" y="999460"/>
            <a:ext cx="9934169" cy="5201424"/>
          </a:xfrm>
          <a:prstGeom prst="rect">
            <a:avLst/>
          </a:prstGeom>
          <a:noFill/>
        </p:spPr>
        <p:txBody>
          <a:bodyPr wrap="square" rtlCol="0">
            <a:spAutoFit/>
          </a:bodyPr>
          <a:lstStyle/>
          <a:p>
            <a:pPr marL="285750" indent="-285750">
              <a:buFont typeface="Wingdings" panose="05000000000000000000" pitchFamily="2" charset="2"/>
              <a:buChar char="q"/>
            </a:pPr>
            <a:r>
              <a:rPr lang="en-US" sz="2400" b="1" dirty="0">
                <a:solidFill>
                  <a:schemeClr val="bg1"/>
                </a:solidFill>
              </a:rPr>
              <a:t>The future scope of keyloggers encompasses advancements in technology, enhanced security measures, and evolving ethical and legal considerations. Here are some potential directions for the future development and application of keyloggers:</a:t>
            </a:r>
          </a:p>
          <a:p>
            <a:pPr marL="285750" indent="-285750">
              <a:buFont typeface="Wingdings" panose="05000000000000000000" pitchFamily="2" charset="2"/>
              <a:buChar char="q"/>
            </a:pPr>
            <a:endParaRPr lang="en-US" sz="2400" b="1" dirty="0">
              <a:solidFill>
                <a:schemeClr val="bg1"/>
              </a:solidFill>
            </a:endParaRPr>
          </a:p>
          <a:p>
            <a:pPr marL="342900" indent="-342900">
              <a:buFont typeface="Arial" panose="020B0604020202020204" pitchFamily="34" charset="0"/>
              <a:buChar char="•"/>
            </a:pPr>
            <a:r>
              <a:rPr lang="en-US" sz="2400" b="1" dirty="0">
                <a:solidFill>
                  <a:schemeClr val="tx2">
                    <a:lumMod val="40000"/>
                    <a:lumOff val="60000"/>
                  </a:schemeClr>
                </a:solidFill>
              </a:rPr>
              <a:t>Advanced security futures</a:t>
            </a:r>
          </a:p>
          <a:p>
            <a:pPr marL="342900" indent="-342900">
              <a:buFont typeface="Arial" panose="020B0604020202020204" pitchFamily="34" charset="0"/>
              <a:buChar char="•"/>
            </a:pPr>
            <a:r>
              <a:rPr lang="en-IN" sz="2400" b="1" dirty="0">
                <a:solidFill>
                  <a:schemeClr val="tx2">
                    <a:lumMod val="40000"/>
                    <a:lumOff val="60000"/>
                  </a:schemeClr>
                </a:solidFill>
              </a:rPr>
              <a:t>Cross platform compatibility</a:t>
            </a:r>
          </a:p>
          <a:p>
            <a:pPr marL="342900" indent="-342900">
              <a:buFont typeface="Arial" panose="020B0604020202020204" pitchFamily="34" charset="0"/>
              <a:buChar char="•"/>
            </a:pPr>
            <a:r>
              <a:rPr lang="en-IN" sz="2400" b="1" dirty="0">
                <a:solidFill>
                  <a:schemeClr val="tx2">
                    <a:lumMod val="40000"/>
                    <a:lumOff val="60000"/>
                  </a:schemeClr>
                </a:solidFill>
              </a:rPr>
              <a:t>User behaviour analytics</a:t>
            </a:r>
          </a:p>
          <a:p>
            <a:pPr marL="342900" indent="-342900">
              <a:buFont typeface="Arial" panose="020B0604020202020204" pitchFamily="34" charset="0"/>
              <a:buChar char="•"/>
            </a:pPr>
            <a:r>
              <a:rPr lang="en-IN" sz="2400" b="1" dirty="0">
                <a:solidFill>
                  <a:schemeClr val="tx2">
                    <a:lumMod val="40000"/>
                    <a:lumOff val="60000"/>
                  </a:schemeClr>
                </a:solidFill>
              </a:rPr>
              <a:t>Integration with other monitoring tools</a:t>
            </a:r>
          </a:p>
          <a:p>
            <a:pPr marL="342900" indent="-342900">
              <a:buFont typeface="Arial" panose="020B0604020202020204" pitchFamily="34" charset="0"/>
              <a:buChar char="•"/>
            </a:pPr>
            <a:r>
              <a:rPr lang="en-IN" sz="2400" b="1" dirty="0">
                <a:solidFill>
                  <a:schemeClr val="tx2">
                    <a:lumMod val="40000"/>
                    <a:lumOff val="60000"/>
                  </a:schemeClr>
                </a:solidFill>
              </a:rPr>
              <a:t>Unified dashboard</a:t>
            </a:r>
          </a:p>
          <a:p>
            <a:pPr marL="342900" indent="-342900">
              <a:buFont typeface="Arial" panose="020B0604020202020204" pitchFamily="34" charset="0"/>
              <a:buChar char="•"/>
            </a:pPr>
            <a:r>
              <a:rPr lang="en-IN" sz="2400" b="1" dirty="0">
                <a:solidFill>
                  <a:schemeClr val="tx2">
                    <a:lumMod val="40000"/>
                    <a:lumOff val="60000"/>
                  </a:schemeClr>
                </a:solidFill>
              </a:rPr>
              <a:t>Ethical and legal compliance</a:t>
            </a:r>
          </a:p>
          <a:p>
            <a:pPr marL="342900" indent="-342900">
              <a:buFont typeface="Arial" panose="020B0604020202020204" pitchFamily="34" charset="0"/>
              <a:buChar char="•"/>
            </a:pPr>
            <a:r>
              <a:rPr lang="en-IN" sz="2400" b="1" dirty="0">
                <a:solidFill>
                  <a:schemeClr val="tx2">
                    <a:lumMod val="40000"/>
                    <a:lumOff val="60000"/>
                  </a:schemeClr>
                </a:solidFill>
              </a:rPr>
              <a:t>Educational and corporate applications</a:t>
            </a:r>
          </a:p>
          <a:p>
            <a:pPr marL="342900" indent="-342900">
              <a:buFont typeface="Arial" panose="020B0604020202020204" pitchFamily="34" charset="0"/>
              <a:buChar char="•"/>
            </a:pPr>
            <a:r>
              <a:rPr lang="en-IN" sz="2400" b="1" dirty="0">
                <a:solidFill>
                  <a:schemeClr val="tx2">
                    <a:lumMod val="40000"/>
                    <a:lumOff val="60000"/>
                  </a:schemeClr>
                </a:solidFill>
              </a:rPr>
              <a:t>AI and Machine learning</a:t>
            </a:r>
          </a:p>
          <a:p>
            <a:pPr marL="342900" indent="-342900">
              <a:buFont typeface="Arial" panose="020B0604020202020204" pitchFamily="34" charset="0"/>
              <a:buChar char="•"/>
            </a:pPr>
            <a:endParaRPr lang="en-IN" sz="2000" b="1" dirty="0">
              <a:solidFill>
                <a:schemeClr val="bg1"/>
              </a:solidFill>
            </a:endParaRPr>
          </a:p>
        </p:txBody>
      </p:sp>
    </p:spTree>
    <p:extLst>
      <p:ext uri="{BB962C8B-B14F-4D97-AF65-F5344CB8AC3E}">
        <p14:creationId xmlns:p14="http://schemas.microsoft.com/office/powerpoint/2010/main" val="3467129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40C29-4712-0355-A9B4-9B6F2FC56CC6}"/>
              </a:ext>
            </a:extLst>
          </p:cNvPr>
          <p:cNvSpPr>
            <a:spLocks noGrp="1"/>
          </p:cNvSpPr>
          <p:nvPr>
            <p:ph type="title"/>
          </p:nvPr>
        </p:nvSpPr>
        <p:spPr>
          <a:xfrm>
            <a:off x="946298" y="0"/>
            <a:ext cx="10007007" cy="701749"/>
          </a:xfrm>
        </p:spPr>
        <p:txBody>
          <a:bodyPr>
            <a:normAutofit/>
          </a:bodyPr>
          <a:lstStyle/>
          <a:p>
            <a:pPr marL="571500" indent="-571500">
              <a:buFont typeface="Wingdings" panose="05000000000000000000" pitchFamily="2" charset="2"/>
              <a:buChar char="Ø"/>
            </a:pPr>
            <a:r>
              <a:rPr lang="en-IN" dirty="0"/>
              <a:t>             </a:t>
            </a:r>
            <a:r>
              <a:rPr lang="en-IN" b="1" dirty="0">
                <a:solidFill>
                  <a:schemeClr val="bg2"/>
                </a:solidFill>
                <a:highlight>
                  <a:srgbClr val="C0C0C0"/>
                </a:highlight>
              </a:rPr>
              <a:t>WHO ARE THE END USERS</a:t>
            </a:r>
          </a:p>
        </p:txBody>
      </p:sp>
      <p:sp>
        <p:nvSpPr>
          <p:cNvPr id="4" name="TextBox 3">
            <a:extLst>
              <a:ext uri="{FF2B5EF4-FFF2-40B4-BE49-F238E27FC236}">
                <a16:creationId xmlns:a16="http://schemas.microsoft.com/office/drawing/2014/main" id="{25D4AAA9-E466-4FC3-38F7-02BC07C8FDEB}"/>
              </a:ext>
            </a:extLst>
          </p:cNvPr>
          <p:cNvSpPr txBox="1"/>
          <p:nvPr/>
        </p:nvSpPr>
        <p:spPr>
          <a:xfrm>
            <a:off x="1148316" y="701749"/>
            <a:ext cx="9409814" cy="6217087"/>
          </a:xfrm>
          <a:prstGeom prst="rect">
            <a:avLst/>
          </a:prstGeom>
          <a:noFill/>
        </p:spPr>
        <p:txBody>
          <a:bodyPr wrap="square" rtlCol="0">
            <a:spAutoFit/>
          </a:bodyPr>
          <a:lstStyle/>
          <a:p>
            <a:pPr marL="342900" indent="-342900">
              <a:buFont typeface="Wingdings" panose="05000000000000000000" pitchFamily="2" charset="2"/>
              <a:buChar char="Ø"/>
            </a:pPr>
            <a:r>
              <a:rPr lang="en-US" sz="2400" b="1" dirty="0">
                <a:solidFill>
                  <a:schemeClr val="bg1"/>
                </a:solidFill>
              </a:rPr>
              <a:t>The end users of keyloggers can vary widely, depending on the purpose and context in which the keylogger is being used. Here are some common categories of legitimate end users </a:t>
            </a:r>
            <a:r>
              <a:rPr lang="en-US" dirty="0"/>
              <a:t>:</a:t>
            </a:r>
          </a:p>
          <a:p>
            <a:endParaRPr lang="en-US" dirty="0"/>
          </a:p>
          <a:p>
            <a:pPr marL="342900" indent="-342900">
              <a:buFont typeface="Wingdings" panose="05000000000000000000" pitchFamily="2" charset="2"/>
              <a:buChar char="Ø"/>
            </a:pPr>
            <a:r>
              <a:rPr lang="en-US" sz="2400" dirty="0">
                <a:solidFill>
                  <a:schemeClr val="bg2">
                    <a:lumMod val="75000"/>
                  </a:schemeClr>
                </a:solidFill>
              </a:rPr>
              <a:t>IT ADMINISTRATORS </a:t>
            </a:r>
          </a:p>
          <a:p>
            <a:pPr marL="342900" indent="-342900">
              <a:buFont typeface="Wingdings" panose="05000000000000000000" pitchFamily="2" charset="2"/>
              <a:buChar char="Ø"/>
            </a:pPr>
            <a:r>
              <a:rPr lang="en-US" sz="2400" dirty="0">
                <a:solidFill>
                  <a:schemeClr val="bg2">
                    <a:lumMod val="75000"/>
                  </a:schemeClr>
                </a:solidFill>
              </a:rPr>
              <a:t>LAW ENFORCEMENT AGENCIES</a:t>
            </a:r>
          </a:p>
          <a:p>
            <a:pPr marL="342900" indent="-342900">
              <a:buFont typeface="Wingdings" panose="05000000000000000000" pitchFamily="2" charset="2"/>
              <a:buChar char="Ø"/>
            </a:pPr>
            <a:r>
              <a:rPr lang="en-US" sz="2400" dirty="0">
                <a:solidFill>
                  <a:schemeClr val="bg2">
                    <a:lumMod val="75000"/>
                  </a:schemeClr>
                </a:solidFill>
              </a:rPr>
              <a:t>RESEARCHERS</a:t>
            </a:r>
          </a:p>
          <a:p>
            <a:pPr marL="342900" indent="-342900">
              <a:buFont typeface="Wingdings" panose="05000000000000000000" pitchFamily="2" charset="2"/>
              <a:buChar char="Ø"/>
            </a:pPr>
            <a:r>
              <a:rPr lang="en-US" sz="2400" dirty="0">
                <a:solidFill>
                  <a:schemeClr val="bg2">
                    <a:lumMod val="75000"/>
                  </a:schemeClr>
                </a:solidFill>
              </a:rPr>
              <a:t>INDIVIDUALS</a:t>
            </a:r>
          </a:p>
          <a:p>
            <a:pPr marL="285750" indent="-285750">
              <a:buFont typeface="Wingdings" panose="05000000000000000000" pitchFamily="2" charset="2"/>
              <a:buChar char="Ø"/>
            </a:pPr>
            <a:r>
              <a:rPr lang="en-US" sz="2000" dirty="0">
                <a:solidFill>
                  <a:schemeClr val="bg2">
                    <a:lumMod val="75000"/>
                  </a:schemeClr>
                </a:solidFill>
              </a:rPr>
              <a:t> </a:t>
            </a:r>
            <a:r>
              <a:rPr lang="en-US" sz="2800" dirty="0">
                <a:solidFill>
                  <a:schemeClr val="bg1"/>
                </a:solidFill>
              </a:rPr>
              <a:t>Cyber criminals : Keyloggers can be used to steal the sensitive information such as login credentials , personally identifiable information,</a:t>
            </a:r>
          </a:p>
          <a:p>
            <a:r>
              <a:rPr lang="en-US" sz="2800" dirty="0">
                <a:solidFill>
                  <a:schemeClr val="bg1"/>
                </a:solidFill>
              </a:rPr>
              <a:t>   and data.</a:t>
            </a:r>
          </a:p>
          <a:p>
            <a:r>
              <a:rPr lang="en-US" sz="2800" dirty="0">
                <a:solidFill>
                  <a:schemeClr val="bg1"/>
                </a:solidFill>
              </a:rPr>
              <a:t> Cyber criminals  may use keyloggers for identify information.</a:t>
            </a:r>
          </a:p>
          <a:p>
            <a:r>
              <a:rPr lang="en-US" sz="2400" dirty="0">
                <a:solidFill>
                  <a:schemeClr val="bg2">
                    <a:lumMod val="75000"/>
                  </a:schemeClr>
                </a:solidFill>
              </a:rPr>
              <a:t> </a:t>
            </a:r>
          </a:p>
          <a:p>
            <a:r>
              <a:rPr lang="en-US" sz="2400" dirty="0">
                <a:solidFill>
                  <a:schemeClr val="bg2">
                    <a:lumMod val="75000"/>
                  </a:schemeClr>
                </a:solidFill>
              </a:rPr>
              <a:t> </a:t>
            </a:r>
          </a:p>
          <a:p>
            <a:r>
              <a:rPr lang="en-US" sz="2400" dirty="0">
                <a:solidFill>
                  <a:schemeClr val="bg2">
                    <a:lumMod val="75000"/>
                  </a:schemeClr>
                </a:solidFill>
              </a:rPr>
              <a:t>           </a:t>
            </a:r>
            <a:endParaRPr lang="en-IN" sz="2400" dirty="0">
              <a:solidFill>
                <a:schemeClr val="bg2">
                  <a:lumMod val="75000"/>
                </a:schemeClr>
              </a:solidFill>
            </a:endParaRPr>
          </a:p>
        </p:txBody>
      </p:sp>
    </p:spTree>
    <p:extLst>
      <p:ext uri="{BB962C8B-B14F-4D97-AF65-F5344CB8AC3E}">
        <p14:creationId xmlns:p14="http://schemas.microsoft.com/office/powerpoint/2010/main" val="31987453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168</TotalTime>
  <Words>662</Words>
  <Application>Microsoft Office PowerPoint</Application>
  <PresentationFormat>Widescreen</PresentationFormat>
  <Paragraphs>64</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Arial</vt:lpstr>
      <vt:lpstr>Arial Black</vt:lpstr>
      <vt:lpstr>Arial Rounded MT Bold</vt:lpstr>
      <vt:lpstr>Berlin Sans FB</vt:lpstr>
      <vt:lpstr>Courier New</vt:lpstr>
      <vt:lpstr>Franklin Gothic Medium Cond</vt:lpstr>
      <vt:lpstr>Stencil</vt:lpstr>
      <vt:lpstr>Tw Cen MT</vt:lpstr>
      <vt:lpstr>Wingdings</vt:lpstr>
      <vt:lpstr>Circuit</vt:lpstr>
      <vt:lpstr>             Key logger                                                                                                 project title</vt:lpstr>
      <vt:lpstr>WHAT IS A KEYLOGGER</vt:lpstr>
      <vt:lpstr>OUTLINE OF A KEYLOGGER :                                                                                                    Problem statement                                                                  System development                  Project Overview                                              Deployment                                  Future Scope                  Who are the end Users                                      Conclusion        </vt:lpstr>
      <vt:lpstr>               Problem statement</vt:lpstr>
      <vt:lpstr>System development and approACH</vt:lpstr>
      <vt:lpstr>                        Project overview  </vt:lpstr>
      <vt:lpstr>          Deployment of a keylogger</vt:lpstr>
      <vt:lpstr>                         FUTURE SCOPE </vt:lpstr>
      <vt:lpstr>             WHO ARE THE END USERS</vt:lpstr>
      <vt:lpstr> Conclusion :                                                        Keyloggers, as tools for monitoring and recording keystrokes, offer significant potential benefits across various sectors, from enhancing organizational security to ensuring child safety. However, their use carries substantial ethical and legal responsibilities. </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Key logger                                                                                                 project title</dc:title>
  <dc:creator>AMRUTHA THOTAKURA</dc:creator>
  <cp:lastModifiedBy>AMRUTHA THOTAKURA</cp:lastModifiedBy>
  <cp:revision>2</cp:revision>
  <dcterms:created xsi:type="dcterms:W3CDTF">2024-06-13T12:13:15Z</dcterms:created>
  <dcterms:modified xsi:type="dcterms:W3CDTF">2024-06-14T02:34:31Z</dcterms:modified>
</cp:coreProperties>
</file>