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7" r:id="rId15"/>
    <p:sldId id="266" r:id="rId16"/>
    <p:sldId id="268" r:id="rId17"/>
    <p:sldId id="269" r:id="rId18"/>
    <p:sldId id="270" r:id="rId19"/>
    <p:sldId id="271" r:id="rId20"/>
    <p:sldId id="272" r:id="rId21"/>
    <p:sldId id="273" r:id="rId22"/>
    <p:sldId id="274"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F50C6-9679-40B0-A9C2-191B515D6D58}" v="4" dt="2023-01-17T14:22:26.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 Om Sri Amrutha Varshini" userId="6bb3731f-47f8-4072-ac5c-0fd082e7f325" providerId="ADAL" clId="{4E6F50C6-9679-40B0-A9C2-191B515D6D58}"/>
    <pc:docChg chg="addSld delSld modSld modMainMaster">
      <pc:chgData name="Alla, Om Sri Amrutha Varshini" userId="6bb3731f-47f8-4072-ac5c-0fd082e7f325" providerId="ADAL" clId="{4E6F50C6-9679-40B0-A9C2-191B515D6D58}" dt="2023-01-17T14:22:26.981" v="3"/>
      <pc:docMkLst>
        <pc:docMk/>
      </pc:docMkLst>
      <pc:sldChg chg="modTransition">
        <pc:chgData name="Alla, Om Sri Amrutha Varshini" userId="6bb3731f-47f8-4072-ac5c-0fd082e7f325" providerId="ADAL" clId="{4E6F50C6-9679-40B0-A9C2-191B515D6D58}" dt="2023-01-17T14:22:19.042" v="1"/>
        <pc:sldMkLst>
          <pc:docMk/>
          <pc:sldMk cId="3077888437" sldId="256"/>
        </pc:sldMkLst>
      </pc:sldChg>
      <pc:sldChg chg="modTransition">
        <pc:chgData name="Alla, Om Sri Amrutha Varshini" userId="6bb3731f-47f8-4072-ac5c-0fd082e7f325" providerId="ADAL" clId="{4E6F50C6-9679-40B0-A9C2-191B515D6D58}" dt="2023-01-17T14:22:19.042" v="1"/>
        <pc:sldMkLst>
          <pc:docMk/>
          <pc:sldMk cId="3443228403" sldId="257"/>
        </pc:sldMkLst>
      </pc:sldChg>
      <pc:sldChg chg="modTransition">
        <pc:chgData name="Alla, Om Sri Amrutha Varshini" userId="6bb3731f-47f8-4072-ac5c-0fd082e7f325" providerId="ADAL" clId="{4E6F50C6-9679-40B0-A9C2-191B515D6D58}" dt="2023-01-17T14:22:19.042" v="1"/>
        <pc:sldMkLst>
          <pc:docMk/>
          <pc:sldMk cId="2783387911" sldId="258"/>
        </pc:sldMkLst>
      </pc:sldChg>
      <pc:sldChg chg="modTransition">
        <pc:chgData name="Alla, Om Sri Amrutha Varshini" userId="6bb3731f-47f8-4072-ac5c-0fd082e7f325" providerId="ADAL" clId="{4E6F50C6-9679-40B0-A9C2-191B515D6D58}" dt="2023-01-17T14:22:19.042" v="1"/>
        <pc:sldMkLst>
          <pc:docMk/>
          <pc:sldMk cId="1866381303" sldId="259"/>
        </pc:sldMkLst>
      </pc:sldChg>
      <pc:sldChg chg="modTransition">
        <pc:chgData name="Alla, Om Sri Amrutha Varshini" userId="6bb3731f-47f8-4072-ac5c-0fd082e7f325" providerId="ADAL" clId="{4E6F50C6-9679-40B0-A9C2-191B515D6D58}" dt="2023-01-17T14:22:19.042" v="1"/>
        <pc:sldMkLst>
          <pc:docMk/>
          <pc:sldMk cId="558530070" sldId="260"/>
        </pc:sldMkLst>
      </pc:sldChg>
      <pc:sldChg chg="modTransition">
        <pc:chgData name="Alla, Om Sri Amrutha Varshini" userId="6bb3731f-47f8-4072-ac5c-0fd082e7f325" providerId="ADAL" clId="{4E6F50C6-9679-40B0-A9C2-191B515D6D58}" dt="2023-01-17T14:22:19.042" v="1"/>
        <pc:sldMkLst>
          <pc:docMk/>
          <pc:sldMk cId="1690616839" sldId="261"/>
        </pc:sldMkLst>
      </pc:sldChg>
      <pc:sldChg chg="modTransition">
        <pc:chgData name="Alla, Om Sri Amrutha Varshini" userId="6bb3731f-47f8-4072-ac5c-0fd082e7f325" providerId="ADAL" clId="{4E6F50C6-9679-40B0-A9C2-191B515D6D58}" dt="2023-01-17T14:22:19.042" v="1"/>
        <pc:sldMkLst>
          <pc:docMk/>
          <pc:sldMk cId="1372896663" sldId="262"/>
        </pc:sldMkLst>
      </pc:sldChg>
      <pc:sldChg chg="modTransition">
        <pc:chgData name="Alla, Om Sri Amrutha Varshini" userId="6bb3731f-47f8-4072-ac5c-0fd082e7f325" providerId="ADAL" clId="{4E6F50C6-9679-40B0-A9C2-191B515D6D58}" dt="2023-01-17T14:22:19.042" v="1"/>
        <pc:sldMkLst>
          <pc:docMk/>
          <pc:sldMk cId="3215373912" sldId="263"/>
        </pc:sldMkLst>
      </pc:sldChg>
      <pc:sldChg chg="modTransition">
        <pc:chgData name="Alla, Om Sri Amrutha Varshini" userId="6bb3731f-47f8-4072-ac5c-0fd082e7f325" providerId="ADAL" clId="{4E6F50C6-9679-40B0-A9C2-191B515D6D58}" dt="2023-01-17T14:22:19.042" v="1"/>
        <pc:sldMkLst>
          <pc:docMk/>
          <pc:sldMk cId="1692430122" sldId="264"/>
        </pc:sldMkLst>
      </pc:sldChg>
      <pc:sldChg chg="modTransition">
        <pc:chgData name="Alla, Om Sri Amrutha Varshini" userId="6bb3731f-47f8-4072-ac5c-0fd082e7f325" providerId="ADAL" clId="{4E6F50C6-9679-40B0-A9C2-191B515D6D58}" dt="2023-01-17T14:22:19.042" v="1"/>
        <pc:sldMkLst>
          <pc:docMk/>
          <pc:sldMk cId="3219250482" sldId="265"/>
        </pc:sldMkLst>
      </pc:sldChg>
      <pc:sldChg chg="modTransition">
        <pc:chgData name="Alla, Om Sri Amrutha Varshini" userId="6bb3731f-47f8-4072-ac5c-0fd082e7f325" providerId="ADAL" clId="{4E6F50C6-9679-40B0-A9C2-191B515D6D58}" dt="2023-01-17T14:22:19.042" v="1"/>
        <pc:sldMkLst>
          <pc:docMk/>
          <pc:sldMk cId="114951893" sldId="266"/>
        </pc:sldMkLst>
      </pc:sldChg>
      <pc:sldChg chg="modTransition">
        <pc:chgData name="Alla, Om Sri Amrutha Varshini" userId="6bb3731f-47f8-4072-ac5c-0fd082e7f325" providerId="ADAL" clId="{4E6F50C6-9679-40B0-A9C2-191B515D6D58}" dt="2023-01-17T14:22:19.042" v="1"/>
        <pc:sldMkLst>
          <pc:docMk/>
          <pc:sldMk cId="1542177015" sldId="267"/>
        </pc:sldMkLst>
      </pc:sldChg>
      <pc:sldChg chg="modTransition">
        <pc:chgData name="Alla, Om Sri Amrutha Varshini" userId="6bb3731f-47f8-4072-ac5c-0fd082e7f325" providerId="ADAL" clId="{4E6F50C6-9679-40B0-A9C2-191B515D6D58}" dt="2023-01-17T14:22:19.042" v="1"/>
        <pc:sldMkLst>
          <pc:docMk/>
          <pc:sldMk cId="2360467036" sldId="268"/>
        </pc:sldMkLst>
      </pc:sldChg>
      <pc:sldChg chg="modTransition">
        <pc:chgData name="Alla, Om Sri Amrutha Varshini" userId="6bb3731f-47f8-4072-ac5c-0fd082e7f325" providerId="ADAL" clId="{4E6F50C6-9679-40B0-A9C2-191B515D6D58}" dt="2023-01-17T14:22:19.042" v="1"/>
        <pc:sldMkLst>
          <pc:docMk/>
          <pc:sldMk cId="311175081" sldId="269"/>
        </pc:sldMkLst>
      </pc:sldChg>
      <pc:sldChg chg="modTransition">
        <pc:chgData name="Alla, Om Sri Amrutha Varshini" userId="6bb3731f-47f8-4072-ac5c-0fd082e7f325" providerId="ADAL" clId="{4E6F50C6-9679-40B0-A9C2-191B515D6D58}" dt="2023-01-17T14:22:19.042" v="1"/>
        <pc:sldMkLst>
          <pc:docMk/>
          <pc:sldMk cId="3576450625" sldId="270"/>
        </pc:sldMkLst>
      </pc:sldChg>
      <pc:sldChg chg="modTransition">
        <pc:chgData name="Alla, Om Sri Amrutha Varshini" userId="6bb3731f-47f8-4072-ac5c-0fd082e7f325" providerId="ADAL" clId="{4E6F50C6-9679-40B0-A9C2-191B515D6D58}" dt="2023-01-17T14:22:19.042" v="1"/>
        <pc:sldMkLst>
          <pc:docMk/>
          <pc:sldMk cId="3607847000" sldId="271"/>
        </pc:sldMkLst>
      </pc:sldChg>
      <pc:sldChg chg="modTransition">
        <pc:chgData name="Alla, Om Sri Amrutha Varshini" userId="6bb3731f-47f8-4072-ac5c-0fd082e7f325" providerId="ADAL" clId="{4E6F50C6-9679-40B0-A9C2-191B515D6D58}" dt="2023-01-17T14:22:19.042" v="1"/>
        <pc:sldMkLst>
          <pc:docMk/>
          <pc:sldMk cId="2832353334" sldId="272"/>
        </pc:sldMkLst>
      </pc:sldChg>
      <pc:sldChg chg="modTransition">
        <pc:chgData name="Alla, Om Sri Amrutha Varshini" userId="6bb3731f-47f8-4072-ac5c-0fd082e7f325" providerId="ADAL" clId="{4E6F50C6-9679-40B0-A9C2-191B515D6D58}" dt="2023-01-17T14:22:19.042" v="1"/>
        <pc:sldMkLst>
          <pc:docMk/>
          <pc:sldMk cId="1584159410" sldId="273"/>
        </pc:sldMkLst>
      </pc:sldChg>
      <pc:sldChg chg="modTransition">
        <pc:chgData name="Alla, Om Sri Amrutha Varshini" userId="6bb3731f-47f8-4072-ac5c-0fd082e7f325" providerId="ADAL" clId="{4E6F50C6-9679-40B0-A9C2-191B515D6D58}" dt="2023-01-17T14:22:19.042" v="1"/>
        <pc:sldMkLst>
          <pc:docMk/>
          <pc:sldMk cId="1213024516" sldId="274"/>
        </pc:sldMkLst>
      </pc:sldChg>
      <pc:sldChg chg="modTransition">
        <pc:chgData name="Alla, Om Sri Amrutha Varshini" userId="6bb3731f-47f8-4072-ac5c-0fd082e7f325" providerId="ADAL" clId="{4E6F50C6-9679-40B0-A9C2-191B515D6D58}" dt="2023-01-17T14:22:19.042" v="1"/>
        <pc:sldMkLst>
          <pc:docMk/>
          <pc:sldMk cId="2988386660" sldId="276"/>
        </pc:sldMkLst>
      </pc:sldChg>
      <pc:sldChg chg="modTransition">
        <pc:chgData name="Alla, Om Sri Amrutha Varshini" userId="6bb3731f-47f8-4072-ac5c-0fd082e7f325" providerId="ADAL" clId="{4E6F50C6-9679-40B0-A9C2-191B515D6D58}" dt="2023-01-17T14:22:19.042" v="1"/>
        <pc:sldMkLst>
          <pc:docMk/>
          <pc:sldMk cId="4268168760" sldId="277"/>
        </pc:sldMkLst>
      </pc:sldChg>
      <pc:sldChg chg="modTransition">
        <pc:chgData name="Alla, Om Sri Amrutha Varshini" userId="6bb3731f-47f8-4072-ac5c-0fd082e7f325" providerId="ADAL" clId="{4E6F50C6-9679-40B0-A9C2-191B515D6D58}" dt="2023-01-17T14:22:19.042" v="1"/>
        <pc:sldMkLst>
          <pc:docMk/>
          <pc:sldMk cId="1330087052" sldId="278"/>
        </pc:sldMkLst>
      </pc:sldChg>
      <pc:sldChg chg="add del">
        <pc:chgData name="Alla, Om Sri Amrutha Varshini" userId="6bb3731f-47f8-4072-ac5c-0fd082e7f325" providerId="ADAL" clId="{4E6F50C6-9679-40B0-A9C2-191B515D6D58}" dt="2023-01-17T14:22:26.981" v="3"/>
        <pc:sldMkLst>
          <pc:docMk/>
          <pc:sldMk cId="667682513" sldId="279"/>
        </pc:sldMkLst>
      </pc:sldChg>
      <pc:sldMasterChg chg="modTransition modSldLayout">
        <pc:chgData name="Alla, Om Sri Amrutha Varshini" userId="6bb3731f-47f8-4072-ac5c-0fd082e7f325" providerId="ADAL" clId="{4E6F50C6-9679-40B0-A9C2-191B515D6D58}" dt="2023-01-17T14:22:19.042" v="1"/>
        <pc:sldMasterMkLst>
          <pc:docMk/>
          <pc:sldMasterMk cId="2994399736" sldId="2147483648"/>
        </pc:sldMasterMkLst>
        <pc:sldLayoutChg chg="modTransition">
          <pc:chgData name="Alla, Om Sri Amrutha Varshini" userId="6bb3731f-47f8-4072-ac5c-0fd082e7f325" providerId="ADAL" clId="{4E6F50C6-9679-40B0-A9C2-191B515D6D58}" dt="2023-01-17T14:22:19.042" v="1"/>
          <pc:sldLayoutMkLst>
            <pc:docMk/>
            <pc:sldMasterMk cId="2994399736" sldId="2147483648"/>
            <pc:sldLayoutMk cId="2867271333" sldId="2147483649"/>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2193461459" sldId="2147483650"/>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2748527702" sldId="2147483651"/>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2400980856" sldId="2147483652"/>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393772197" sldId="2147483653"/>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3012875322" sldId="2147483654"/>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4250368994" sldId="2147483655"/>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1579523253" sldId="2147483656"/>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3416176487" sldId="2147483657"/>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218692183" sldId="2147483658"/>
          </pc:sldLayoutMkLst>
        </pc:sldLayoutChg>
        <pc:sldLayoutChg chg="modTransition">
          <pc:chgData name="Alla, Om Sri Amrutha Varshini" userId="6bb3731f-47f8-4072-ac5c-0fd082e7f325" providerId="ADAL" clId="{4E6F50C6-9679-40B0-A9C2-191B515D6D58}" dt="2023-01-17T14:22:19.042" v="1"/>
          <pc:sldLayoutMkLst>
            <pc:docMk/>
            <pc:sldMasterMk cId="2994399736" sldId="2147483648"/>
            <pc:sldLayoutMk cId="4057560440"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46148-A1CC-4D9B-8BA4-11AA2D334387}"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3C82CFB1-FE4D-46C2-B4C1-E1868CB03762}">
      <dgm:prSet custT="1"/>
      <dgm:spPr/>
      <dgm:t>
        <a:bodyPr/>
        <a:lstStyle/>
        <a:p>
          <a:r>
            <a:rPr lang="en-IN" sz="2100" dirty="0">
              <a:latin typeface="Times New Roman" panose="02020603050405020304" pitchFamily="18" charset="0"/>
              <a:cs typeface="Times New Roman" panose="02020603050405020304" pitchFamily="18" charset="0"/>
            </a:rPr>
            <a:t>The  main objective of this project is to make ticket booking easier, this system will lead to increase in the efficiency of ticket booking for the users. </a:t>
          </a:r>
          <a:endParaRPr lang="en-US" sz="2100" dirty="0">
            <a:latin typeface="Times New Roman" panose="02020603050405020304" pitchFamily="18" charset="0"/>
            <a:cs typeface="Times New Roman" panose="02020603050405020304" pitchFamily="18" charset="0"/>
          </a:endParaRPr>
        </a:p>
      </dgm:t>
    </dgm:pt>
    <dgm:pt modelId="{559F23DD-692A-401E-A0E1-98F4136BE519}" type="parTrans" cxnId="{05BEA31D-8450-45B6-AE28-3EFCA9256DA4}">
      <dgm:prSet/>
      <dgm:spPr/>
      <dgm:t>
        <a:bodyPr/>
        <a:lstStyle/>
        <a:p>
          <a:endParaRPr lang="en-US"/>
        </a:p>
      </dgm:t>
    </dgm:pt>
    <dgm:pt modelId="{B7FA77BA-889E-49B2-BC4B-E87B83D5F575}" type="sibTrans" cxnId="{05BEA31D-8450-45B6-AE28-3EFCA9256DA4}">
      <dgm:prSet/>
      <dgm:spPr/>
      <dgm:t>
        <a:bodyPr/>
        <a:lstStyle/>
        <a:p>
          <a:endParaRPr lang="en-US"/>
        </a:p>
      </dgm:t>
    </dgm:pt>
    <dgm:pt modelId="{6CFB4CDA-AF83-4760-AB71-33A24D2F44ED}">
      <dgm:prSet/>
      <dgm:spPr/>
      <dgm:t>
        <a:bodyPr/>
        <a:lstStyle/>
        <a:p>
          <a:r>
            <a:rPr lang="en-IN" dirty="0">
              <a:latin typeface="Times New Roman" panose="02020603050405020304" pitchFamily="18" charset="0"/>
              <a:cs typeface="Times New Roman" panose="02020603050405020304" pitchFamily="18" charset="0"/>
            </a:rPr>
            <a:t>This project is made as user friendly as possible so that every one can use it with little knowledge of system computers</a:t>
          </a:r>
          <a:r>
            <a:rPr lang="en-IN" dirty="0"/>
            <a:t>.</a:t>
          </a:r>
          <a:endParaRPr lang="en-US" dirty="0"/>
        </a:p>
      </dgm:t>
    </dgm:pt>
    <dgm:pt modelId="{B707A12F-7D34-4562-9F64-696D8A8BC6A7}" type="parTrans" cxnId="{E5E84928-4808-45AE-BAA2-D9117EB21CDE}">
      <dgm:prSet/>
      <dgm:spPr/>
      <dgm:t>
        <a:bodyPr/>
        <a:lstStyle/>
        <a:p>
          <a:endParaRPr lang="en-US"/>
        </a:p>
      </dgm:t>
    </dgm:pt>
    <dgm:pt modelId="{CDC6F628-AA45-4729-BA81-F2EF5A2E4071}" type="sibTrans" cxnId="{E5E84928-4808-45AE-BAA2-D9117EB21CDE}">
      <dgm:prSet/>
      <dgm:spPr/>
      <dgm:t>
        <a:bodyPr/>
        <a:lstStyle/>
        <a:p>
          <a:endParaRPr lang="en-US"/>
        </a:p>
      </dgm:t>
    </dgm:pt>
    <dgm:pt modelId="{A665BE09-97AD-4C53-B722-9F8942553FAF}">
      <dgm:prSet/>
      <dgm:spPr/>
      <dgm:t>
        <a:bodyPr/>
        <a:lstStyle/>
        <a:p>
          <a:r>
            <a:rPr lang="en-IN" dirty="0">
              <a:latin typeface="Times New Roman" panose="02020603050405020304" pitchFamily="18" charset="0"/>
              <a:cs typeface="Times New Roman" panose="02020603050405020304" pitchFamily="18" charset="0"/>
            </a:rPr>
            <a:t>This project is simple &amp; reliable. More-over less time consuming as compared to manual work.</a:t>
          </a:r>
          <a:endParaRPr lang="en-US" dirty="0">
            <a:latin typeface="Times New Roman" panose="02020603050405020304" pitchFamily="18" charset="0"/>
            <a:cs typeface="Times New Roman" panose="02020603050405020304" pitchFamily="18" charset="0"/>
          </a:endParaRPr>
        </a:p>
      </dgm:t>
    </dgm:pt>
    <dgm:pt modelId="{F748BF64-B763-42D6-86B5-9AD8720E0626}" type="parTrans" cxnId="{82516B63-1BC0-4231-A145-13C04EA2C5D1}">
      <dgm:prSet/>
      <dgm:spPr/>
      <dgm:t>
        <a:bodyPr/>
        <a:lstStyle/>
        <a:p>
          <a:endParaRPr lang="en-US"/>
        </a:p>
      </dgm:t>
    </dgm:pt>
    <dgm:pt modelId="{FFC00914-E363-449B-B956-91947201756E}" type="sibTrans" cxnId="{82516B63-1BC0-4231-A145-13C04EA2C5D1}">
      <dgm:prSet/>
      <dgm:spPr/>
      <dgm:t>
        <a:bodyPr/>
        <a:lstStyle/>
        <a:p>
          <a:endParaRPr lang="en-US"/>
        </a:p>
      </dgm:t>
    </dgm:pt>
    <dgm:pt modelId="{4F505F87-649E-4E04-BF1F-4E67DD443DFB}" type="pres">
      <dgm:prSet presAssocID="{4A546148-A1CC-4D9B-8BA4-11AA2D334387}" presName="vert0" presStyleCnt="0">
        <dgm:presLayoutVars>
          <dgm:dir/>
          <dgm:animOne val="branch"/>
          <dgm:animLvl val="lvl"/>
        </dgm:presLayoutVars>
      </dgm:prSet>
      <dgm:spPr/>
    </dgm:pt>
    <dgm:pt modelId="{6C21DC9F-51CA-4442-9047-B28F5937CABE}" type="pres">
      <dgm:prSet presAssocID="{3C82CFB1-FE4D-46C2-B4C1-E1868CB03762}" presName="thickLine" presStyleLbl="alignNode1" presStyleIdx="0" presStyleCnt="3"/>
      <dgm:spPr/>
    </dgm:pt>
    <dgm:pt modelId="{5C23EC54-BAF9-494C-AD50-7700CE63776F}" type="pres">
      <dgm:prSet presAssocID="{3C82CFB1-FE4D-46C2-B4C1-E1868CB03762}" presName="horz1" presStyleCnt="0"/>
      <dgm:spPr/>
    </dgm:pt>
    <dgm:pt modelId="{CFE53751-B42F-4BAC-ADFF-8C325073CF93}" type="pres">
      <dgm:prSet presAssocID="{3C82CFB1-FE4D-46C2-B4C1-E1868CB03762}" presName="tx1" presStyleLbl="revTx" presStyleIdx="0" presStyleCnt="3"/>
      <dgm:spPr/>
    </dgm:pt>
    <dgm:pt modelId="{1B599F95-57F2-4B2B-94D8-E42DED03C92F}" type="pres">
      <dgm:prSet presAssocID="{3C82CFB1-FE4D-46C2-B4C1-E1868CB03762}" presName="vert1" presStyleCnt="0"/>
      <dgm:spPr/>
    </dgm:pt>
    <dgm:pt modelId="{44F4D6F6-BB09-4BFB-908B-41F973A553CD}" type="pres">
      <dgm:prSet presAssocID="{6CFB4CDA-AF83-4760-AB71-33A24D2F44ED}" presName="thickLine" presStyleLbl="alignNode1" presStyleIdx="1" presStyleCnt="3" custLinFactNeighborX="-81" custLinFactNeighborY="11413"/>
      <dgm:spPr/>
    </dgm:pt>
    <dgm:pt modelId="{0B468E4C-3A92-4EAC-A850-57FD5262315B}" type="pres">
      <dgm:prSet presAssocID="{6CFB4CDA-AF83-4760-AB71-33A24D2F44ED}" presName="horz1" presStyleCnt="0"/>
      <dgm:spPr/>
    </dgm:pt>
    <dgm:pt modelId="{97968FED-52C6-4863-B63D-0FF170A615D6}" type="pres">
      <dgm:prSet presAssocID="{6CFB4CDA-AF83-4760-AB71-33A24D2F44ED}" presName="tx1" presStyleLbl="revTx" presStyleIdx="1" presStyleCnt="3" custLinFactNeighborX="-81" custLinFactNeighborY="3419"/>
      <dgm:spPr/>
    </dgm:pt>
    <dgm:pt modelId="{F208E622-45BE-4285-81F5-06CC89DF02C8}" type="pres">
      <dgm:prSet presAssocID="{6CFB4CDA-AF83-4760-AB71-33A24D2F44ED}" presName="vert1" presStyleCnt="0"/>
      <dgm:spPr/>
    </dgm:pt>
    <dgm:pt modelId="{6AB126E1-63EF-44E7-8160-8C5AC3BA7009}" type="pres">
      <dgm:prSet presAssocID="{A665BE09-97AD-4C53-B722-9F8942553FAF}" presName="thickLine" presStyleLbl="alignNode1" presStyleIdx="2" presStyleCnt="3"/>
      <dgm:spPr/>
    </dgm:pt>
    <dgm:pt modelId="{F65E1B4F-DFD2-4D8E-AABD-8E107D4C6C26}" type="pres">
      <dgm:prSet presAssocID="{A665BE09-97AD-4C53-B722-9F8942553FAF}" presName="horz1" presStyleCnt="0"/>
      <dgm:spPr/>
    </dgm:pt>
    <dgm:pt modelId="{AA9FC3BF-DBA1-487F-8698-F2697DED0E79}" type="pres">
      <dgm:prSet presAssocID="{A665BE09-97AD-4C53-B722-9F8942553FAF}" presName="tx1" presStyleLbl="revTx" presStyleIdx="2" presStyleCnt="3"/>
      <dgm:spPr/>
    </dgm:pt>
    <dgm:pt modelId="{31340197-C75E-4E72-AA76-44CCDF41B58C}" type="pres">
      <dgm:prSet presAssocID="{A665BE09-97AD-4C53-B722-9F8942553FAF}" presName="vert1" presStyleCnt="0"/>
      <dgm:spPr/>
    </dgm:pt>
  </dgm:ptLst>
  <dgm:cxnLst>
    <dgm:cxn modelId="{05BEA31D-8450-45B6-AE28-3EFCA9256DA4}" srcId="{4A546148-A1CC-4D9B-8BA4-11AA2D334387}" destId="{3C82CFB1-FE4D-46C2-B4C1-E1868CB03762}" srcOrd="0" destOrd="0" parTransId="{559F23DD-692A-401E-A0E1-98F4136BE519}" sibTransId="{B7FA77BA-889E-49B2-BC4B-E87B83D5F575}"/>
    <dgm:cxn modelId="{F3F6D523-22AB-4649-ACE7-5062562C34D4}" type="presOf" srcId="{4A546148-A1CC-4D9B-8BA4-11AA2D334387}" destId="{4F505F87-649E-4E04-BF1F-4E67DD443DFB}" srcOrd="0" destOrd="0" presId="urn:microsoft.com/office/officeart/2008/layout/LinedList"/>
    <dgm:cxn modelId="{E5E84928-4808-45AE-BAA2-D9117EB21CDE}" srcId="{4A546148-A1CC-4D9B-8BA4-11AA2D334387}" destId="{6CFB4CDA-AF83-4760-AB71-33A24D2F44ED}" srcOrd="1" destOrd="0" parTransId="{B707A12F-7D34-4562-9F64-696D8A8BC6A7}" sibTransId="{CDC6F628-AA45-4729-BA81-F2EF5A2E4071}"/>
    <dgm:cxn modelId="{82516B63-1BC0-4231-A145-13C04EA2C5D1}" srcId="{4A546148-A1CC-4D9B-8BA4-11AA2D334387}" destId="{A665BE09-97AD-4C53-B722-9F8942553FAF}" srcOrd="2" destOrd="0" parTransId="{F748BF64-B763-42D6-86B5-9AD8720E0626}" sibTransId="{FFC00914-E363-449B-B956-91947201756E}"/>
    <dgm:cxn modelId="{847C7778-A0CF-4754-A58D-DB572E17924C}" type="presOf" srcId="{6CFB4CDA-AF83-4760-AB71-33A24D2F44ED}" destId="{97968FED-52C6-4863-B63D-0FF170A615D6}" srcOrd="0" destOrd="0" presId="urn:microsoft.com/office/officeart/2008/layout/LinedList"/>
    <dgm:cxn modelId="{4AA48F7D-D67A-450D-9EAB-D24F65209569}" type="presOf" srcId="{3C82CFB1-FE4D-46C2-B4C1-E1868CB03762}" destId="{CFE53751-B42F-4BAC-ADFF-8C325073CF93}" srcOrd="0" destOrd="0" presId="urn:microsoft.com/office/officeart/2008/layout/LinedList"/>
    <dgm:cxn modelId="{0BBA52B6-2EA9-4176-B4C9-0555B70BA0D8}" type="presOf" srcId="{A665BE09-97AD-4C53-B722-9F8942553FAF}" destId="{AA9FC3BF-DBA1-487F-8698-F2697DED0E79}" srcOrd="0" destOrd="0" presId="urn:microsoft.com/office/officeart/2008/layout/LinedList"/>
    <dgm:cxn modelId="{ACD45649-F675-4F29-98D0-56C2A34D42E3}" type="presParOf" srcId="{4F505F87-649E-4E04-BF1F-4E67DD443DFB}" destId="{6C21DC9F-51CA-4442-9047-B28F5937CABE}" srcOrd="0" destOrd="0" presId="urn:microsoft.com/office/officeart/2008/layout/LinedList"/>
    <dgm:cxn modelId="{9C5B964C-0359-4C25-89F9-4724E42BD59B}" type="presParOf" srcId="{4F505F87-649E-4E04-BF1F-4E67DD443DFB}" destId="{5C23EC54-BAF9-494C-AD50-7700CE63776F}" srcOrd="1" destOrd="0" presId="urn:microsoft.com/office/officeart/2008/layout/LinedList"/>
    <dgm:cxn modelId="{1CEEF931-6619-41BD-A02E-6ABBA768F200}" type="presParOf" srcId="{5C23EC54-BAF9-494C-AD50-7700CE63776F}" destId="{CFE53751-B42F-4BAC-ADFF-8C325073CF93}" srcOrd="0" destOrd="0" presId="urn:microsoft.com/office/officeart/2008/layout/LinedList"/>
    <dgm:cxn modelId="{3EB8031F-EDA6-451A-9C48-4510757CA32E}" type="presParOf" srcId="{5C23EC54-BAF9-494C-AD50-7700CE63776F}" destId="{1B599F95-57F2-4B2B-94D8-E42DED03C92F}" srcOrd="1" destOrd="0" presId="urn:microsoft.com/office/officeart/2008/layout/LinedList"/>
    <dgm:cxn modelId="{FFE1F88E-1966-4676-ADC3-249C323D0F9D}" type="presParOf" srcId="{4F505F87-649E-4E04-BF1F-4E67DD443DFB}" destId="{44F4D6F6-BB09-4BFB-908B-41F973A553CD}" srcOrd="2" destOrd="0" presId="urn:microsoft.com/office/officeart/2008/layout/LinedList"/>
    <dgm:cxn modelId="{D61F515A-A368-4D3F-8E49-E1B87386F9B7}" type="presParOf" srcId="{4F505F87-649E-4E04-BF1F-4E67DD443DFB}" destId="{0B468E4C-3A92-4EAC-A850-57FD5262315B}" srcOrd="3" destOrd="0" presId="urn:microsoft.com/office/officeart/2008/layout/LinedList"/>
    <dgm:cxn modelId="{7F934C24-B024-43BB-A8DE-1C8351606C36}" type="presParOf" srcId="{0B468E4C-3A92-4EAC-A850-57FD5262315B}" destId="{97968FED-52C6-4863-B63D-0FF170A615D6}" srcOrd="0" destOrd="0" presId="urn:microsoft.com/office/officeart/2008/layout/LinedList"/>
    <dgm:cxn modelId="{633F9B1D-D456-414D-BD6C-93D79105CB42}" type="presParOf" srcId="{0B468E4C-3A92-4EAC-A850-57FD5262315B}" destId="{F208E622-45BE-4285-81F5-06CC89DF02C8}" srcOrd="1" destOrd="0" presId="urn:microsoft.com/office/officeart/2008/layout/LinedList"/>
    <dgm:cxn modelId="{4E1D0464-ADDF-4025-BFF2-D1DCB4527B21}" type="presParOf" srcId="{4F505F87-649E-4E04-BF1F-4E67DD443DFB}" destId="{6AB126E1-63EF-44E7-8160-8C5AC3BA7009}" srcOrd="4" destOrd="0" presId="urn:microsoft.com/office/officeart/2008/layout/LinedList"/>
    <dgm:cxn modelId="{D8190561-0A2A-4055-B6A1-E0A57EFDB5A4}" type="presParOf" srcId="{4F505F87-649E-4E04-BF1F-4E67DD443DFB}" destId="{F65E1B4F-DFD2-4D8E-AABD-8E107D4C6C26}" srcOrd="5" destOrd="0" presId="urn:microsoft.com/office/officeart/2008/layout/LinedList"/>
    <dgm:cxn modelId="{48A569B8-73E2-4222-B45E-F082E1854F03}" type="presParOf" srcId="{F65E1B4F-DFD2-4D8E-AABD-8E107D4C6C26}" destId="{AA9FC3BF-DBA1-487F-8698-F2697DED0E79}" srcOrd="0" destOrd="0" presId="urn:microsoft.com/office/officeart/2008/layout/LinedList"/>
    <dgm:cxn modelId="{F6B54E77-13CE-4B15-9801-DAAB8986289C}" type="presParOf" srcId="{F65E1B4F-DFD2-4D8E-AABD-8E107D4C6C26}" destId="{31340197-C75E-4E72-AA76-44CCDF41B58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89FCAA-608A-40A8-922A-C6CE4F612263}"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5CC39011-45DD-4DA6-9E5E-B6A811986ADF}">
      <dgm:prSet/>
      <dgm:spPr/>
      <dgm:t>
        <a:bodyPr/>
        <a:lstStyle/>
        <a:p>
          <a:r>
            <a:rPr lang="en-IN" dirty="0"/>
            <a:t>Admin:</a:t>
          </a:r>
          <a:endParaRPr lang="en-US" dirty="0"/>
        </a:p>
      </dgm:t>
    </dgm:pt>
    <dgm:pt modelId="{F7E65870-65E1-4AFB-A27E-E86C371BE400}" type="parTrans" cxnId="{A4656536-66FC-4FE3-A15C-92DF4E985530}">
      <dgm:prSet/>
      <dgm:spPr/>
      <dgm:t>
        <a:bodyPr/>
        <a:lstStyle/>
        <a:p>
          <a:endParaRPr lang="en-US"/>
        </a:p>
      </dgm:t>
    </dgm:pt>
    <dgm:pt modelId="{02D5D033-3C11-49D0-A2E3-4A1C28C73278}" type="sibTrans" cxnId="{A4656536-66FC-4FE3-A15C-92DF4E985530}">
      <dgm:prSet/>
      <dgm:spPr/>
      <dgm:t>
        <a:bodyPr/>
        <a:lstStyle/>
        <a:p>
          <a:endParaRPr lang="en-US"/>
        </a:p>
      </dgm:t>
    </dgm:pt>
    <dgm:pt modelId="{8D160008-91D1-48F6-A044-16BEB25FC14D}">
      <dgm:prSet custT="1"/>
      <dgm:spPr/>
      <dgm:t>
        <a:bodyPr/>
        <a:lstStyle/>
        <a:p>
          <a:r>
            <a:rPr lang="en-IN" sz="2800" dirty="0">
              <a:latin typeface="Times New Roman" panose="02020603050405020304" pitchFamily="18" charset="0"/>
              <a:cs typeface="Times New Roman" panose="02020603050405020304" pitchFamily="18" charset="0"/>
            </a:rPr>
            <a:t>Add Bus</a:t>
          </a:r>
          <a:endParaRPr lang="en-US" sz="2800" dirty="0">
            <a:latin typeface="Times New Roman" panose="02020603050405020304" pitchFamily="18" charset="0"/>
            <a:cs typeface="Times New Roman" panose="02020603050405020304" pitchFamily="18" charset="0"/>
          </a:endParaRPr>
        </a:p>
      </dgm:t>
    </dgm:pt>
    <dgm:pt modelId="{BFC3232E-12A4-4A20-B051-4BB31BC5CF73}" type="parTrans" cxnId="{E41846B4-8353-4B54-ACB2-D57A3ED7D3B4}">
      <dgm:prSet/>
      <dgm:spPr/>
      <dgm:t>
        <a:bodyPr/>
        <a:lstStyle/>
        <a:p>
          <a:endParaRPr lang="en-US"/>
        </a:p>
      </dgm:t>
    </dgm:pt>
    <dgm:pt modelId="{67751A0C-F379-4B57-AA52-05E2C6A67060}" type="sibTrans" cxnId="{E41846B4-8353-4B54-ACB2-D57A3ED7D3B4}">
      <dgm:prSet/>
      <dgm:spPr/>
      <dgm:t>
        <a:bodyPr/>
        <a:lstStyle/>
        <a:p>
          <a:endParaRPr lang="en-US"/>
        </a:p>
      </dgm:t>
    </dgm:pt>
    <dgm:pt modelId="{B1A9FD79-ED56-437C-8CB6-F6C41F5887C4}">
      <dgm:prSet custT="1"/>
      <dgm:spPr/>
      <dgm:t>
        <a:bodyPr/>
        <a:lstStyle/>
        <a:p>
          <a:r>
            <a:rPr lang="en-IN" sz="2800" dirty="0">
              <a:latin typeface="Times New Roman" panose="02020603050405020304" pitchFamily="18" charset="0"/>
              <a:cs typeface="Times New Roman" panose="02020603050405020304" pitchFamily="18" charset="0"/>
            </a:rPr>
            <a:t>View Bus Details</a:t>
          </a:r>
          <a:endParaRPr lang="en-US" sz="2800" dirty="0">
            <a:latin typeface="Times New Roman" panose="02020603050405020304" pitchFamily="18" charset="0"/>
            <a:cs typeface="Times New Roman" panose="02020603050405020304" pitchFamily="18" charset="0"/>
          </a:endParaRPr>
        </a:p>
      </dgm:t>
    </dgm:pt>
    <dgm:pt modelId="{72486523-C573-4357-B344-FEADB56DFAA8}" type="parTrans" cxnId="{5656D7D5-B729-419B-8FB6-6C1A335FD867}">
      <dgm:prSet/>
      <dgm:spPr/>
      <dgm:t>
        <a:bodyPr/>
        <a:lstStyle/>
        <a:p>
          <a:endParaRPr lang="en-US"/>
        </a:p>
      </dgm:t>
    </dgm:pt>
    <dgm:pt modelId="{39717D23-AEDD-4366-A19B-FB3E3B3A909B}" type="sibTrans" cxnId="{5656D7D5-B729-419B-8FB6-6C1A335FD867}">
      <dgm:prSet/>
      <dgm:spPr/>
      <dgm:t>
        <a:bodyPr/>
        <a:lstStyle/>
        <a:p>
          <a:endParaRPr lang="en-US"/>
        </a:p>
      </dgm:t>
    </dgm:pt>
    <dgm:pt modelId="{CFFBE80D-944E-419E-9955-FE4B9465616F}">
      <dgm:prSet custT="1"/>
      <dgm:spPr/>
      <dgm:t>
        <a:bodyPr/>
        <a:lstStyle/>
        <a:p>
          <a:r>
            <a:rPr lang="en-IN" sz="2800" dirty="0">
              <a:latin typeface="Times New Roman" panose="02020603050405020304" pitchFamily="18" charset="0"/>
              <a:cs typeface="Times New Roman" panose="02020603050405020304" pitchFamily="18" charset="0"/>
            </a:rPr>
            <a:t>Edit Bus</a:t>
          </a:r>
          <a:endParaRPr lang="en-US" sz="2800" dirty="0">
            <a:latin typeface="Times New Roman" panose="02020603050405020304" pitchFamily="18" charset="0"/>
            <a:cs typeface="Times New Roman" panose="02020603050405020304" pitchFamily="18" charset="0"/>
          </a:endParaRPr>
        </a:p>
      </dgm:t>
    </dgm:pt>
    <dgm:pt modelId="{AC626B7E-7E98-452B-9D20-1AC4A30FBBD2}" type="parTrans" cxnId="{A8211947-9426-478A-AC22-E2B7936DB0AC}">
      <dgm:prSet/>
      <dgm:spPr/>
      <dgm:t>
        <a:bodyPr/>
        <a:lstStyle/>
        <a:p>
          <a:endParaRPr lang="en-US"/>
        </a:p>
      </dgm:t>
    </dgm:pt>
    <dgm:pt modelId="{BE8B501F-F3CC-43F2-9716-DEB3D81B41A1}" type="sibTrans" cxnId="{A8211947-9426-478A-AC22-E2B7936DB0AC}">
      <dgm:prSet/>
      <dgm:spPr/>
      <dgm:t>
        <a:bodyPr/>
        <a:lstStyle/>
        <a:p>
          <a:endParaRPr lang="en-US"/>
        </a:p>
      </dgm:t>
    </dgm:pt>
    <dgm:pt modelId="{DE090715-4EDE-4579-BBB8-2496AED5D6D6}">
      <dgm:prSet custT="1"/>
      <dgm:spPr/>
      <dgm:t>
        <a:bodyPr/>
        <a:lstStyle/>
        <a:p>
          <a:r>
            <a:rPr lang="en-IN" sz="2800" dirty="0">
              <a:latin typeface="Times New Roman" panose="02020603050405020304" pitchFamily="18" charset="0"/>
              <a:cs typeface="Times New Roman" panose="02020603050405020304" pitchFamily="18" charset="0"/>
            </a:rPr>
            <a:t>Delete Bus</a:t>
          </a:r>
          <a:endParaRPr lang="en-US" sz="2800" dirty="0">
            <a:latin typeface="Times New Roman" panose="02020603050405020304" pitchFamily="18" charset="0"/>
            <a:cs typeface="Times New Roman" panose="02020603050405020304" pitchFamily="18" charset="0"/>
          </a:endParaRPr>
        </a:p>
      </dgm:t>
    </dgm:pt>
    <dgm:pt modelId="{A75DDDC8-CCC7-4A43-9315-8B9E0589DAEC}" type="parTrans" cxnId="{3BE6CA0D-9010-4F74-BA9E-881C8D42F346}">
      <dgm:prSet/>
      <dgm:spPr/>
      <dgm:t>
        <a:bodyPr/>
        <a:lstStyle/>
        <a:p>
          <a:endParaRPr lang="en-US"/>
        </a:p>
      </dgm:t>
    </dgm:pt>
    <dgm:pt modelId="{20331799-B439-4E21-B3C7-15ABA38AAC85}" type="sibTrans" cxnId="{3BE6CA0D-9010-4F74-BA9E-881C8D42F346}">
      <dgm:prSet/>
      <dgm:spPr/>
      <dgm:t>
        <a:bodyPr/>
        <a:lstStyle/>
        <a:p>
          <a:endParaRPr lang="en-US"/>
        </a:p>
      </dgm:t>
    </dgm:pt>
    <dgm:pt modelId="{92B4D20E-8052-4204-A178-47721B163006}">
      <dgm:prSet custT="1"/>
      <dgm:spPr/>
      <dgm:t>
        <a:bodyPr/>
        <a:lstStyle/>
        <a:p>
          <a:r>
            <a:rPr lang="en-IN" sz="2800" dirty="0">
              <a:latin typeface="Times New Roman" panose="02020603050405020304" pitchFamily="18" charset="0"/>
              <a:cs typeface="Times New Roman" panose="02020603050405020304" pitchFamily="18" charset="0"/>
            </a:rPr>
            <a:t>View Bookings Menus</a:t>
          </a:r>
          <a:endParaRPr lang="en-US" sz="2800" dirty="0">
            <a:latin typeface="Times New Roman" panose="02020603050405020304" pitchFamily="18" charset="0"/>
            <a:cs typeface="Times New Roman" panose="02020603050405020304" pitchFamily="18" charset="0"/>
          </a:endParaRPr>
        </a:p>
      </dgm:t>
    </dgm:pt>
    <dgm:pt modelId="{4530E439-BC90-4861-8ED2-7FE8101CD8D8}" type="parTrans" cxnId="{6CDD9A9B-660B-48E7-AD4D-56094B868862}">
      <dgm:prSet/>
      <dgm:spPr/>
      <dgm:t>
        <a:bodyPr/>
        <a:lstStyle/>
        <a:p>
          <a:endParaRPr lang="en-US"/>
        </a:p>
      </dgm:t>
    </dgm:pt>
    <dgm:pt modelId="{334D258F-9EE5-4E83-B692-51436AAA74A7}" type="sibTrans" cxnId="{6CDD9A9B-660B-48E7-AD4D-56094B868862}">
      <dgm:prSet/>
      <dgm:spPr/>
      <dgm:t>
        <a:bodyPr/>
        <a:lstStyle/>
        <a:p>
          <a:endParaRPr lang="en-US"/>
        </a:p>
      </dgm:t>
    </dgm:pt>
    <dgm:pt modelId="{72DED124-9AF4-40AB-AEFC-80644A12B87C}">
      <dgm:prSet custT="1"/>
      <dgm:spPr/>
      <dgm:t>
        <a:bodyPr/>
        <a:lstStyle/>
        <a:p>
          <a:r>
            <a:rPr lang="en-IN" sz="2800" dirty="0">
              <a:latin typeface="Times New Roman" panose="02020603050405020304" pitchFamily="18" charset="0"/>
              <a:cs typeface="Times New Roman" panose="02020603050405020304" pitchFamily="18" charset="0"/>
            </a:rPr>
            <a:t>Back</a:t>
          </a:r>
          <a:endParaRPr lang="en-US" sz="2800" dirty="0">
            <a:latin typeface="Times New Roman" panose="02020603050405020304" pitchFamily="18" charset="0"/>
            <a:cs typeface="Times New Roman" panose="02020603050405020304" pitchFamily="18" charset="0"/>
          </a:endParaRPr>
        </a:p>
      </dgm:t>
    </dgm:pt>
    <dgm:pt modelId="{A1A7A083-B515-4A89-8786-1FE13EDA4176}" type="parTrans" cxnId="{7DDBBB40-C0C3-410F-8CD8-0F6942F96BAA}">
      <dgm:prSet/>
      <dgm:spPr/>
      <dgm:t>
        <a:bodyPr/>
        <a:lstStyle/>
        <a:p>
          <a:endParaRPr lang="en-US"/>
        </a:p>
      </dgm:t>
    </dgm:pt>
    <dgm:pt modelId="{307AC526-04DC-4BD9-A7BA-AAAE86D673AB}" type="sibTrans" cxnId="{7DDBBB40-C0C3-410F-8CD8-0F6942F96BAA}">
      <dgm:prSet/>
      <dgm:spPr/>
      <dgm:t>
        <a:bodyPr/>
        <a:lstStyle/>
        <a:p>
          <a:endParaRPr lang="en-US"/>
        </a:p>
      </dgm:t>
    </dgm:pt>
    <dgm:pt modelId="{C2C6EC57-0FAF-4FB9-A30F-202A22FFA5EE}" type="pres">
      <dgm:prSet presAssocID="{4A89FCAA-608A-40A8-922A-C6CE4F612263}" presName="Name0" presStyleCnt="0">
        <dgm:presLayoutVars>
          <dgm:dir/>
          <dgm:animLvl val="lvl"/>
          <dgm:resizeHandles val="exact"/>
        </dgm:presLayoutVars>
      </dgm:prSet>
      <dgm:spPr/>
    </dgm:pt>
    <dgm:pt modelId="{946C76C8-5100-40A5-9AD5-EB53F707B608}" type="pres">
      <dgm:prSet presAssocID="{5CC39011-45DD-4DA6-9E5E-B6A811986ADF}" presName="linNode" presStyleCnt="0"/>
      <dgm:spPr/>
    </dgm:pt>
    <dgm:pt modelId="{99F817DF-CD48-4277-B7B7-5FBC898A2178}" type="pres">
      <dgm:prSet presAssocID="{5CC39011-45DD-4DA6-9E5E-B6A811986ADF}" presName="parentText" presStyleLbl="node1" presStyleIdx="0" presStyleCnt="1">
        <dgm:presLayoutVars>
          <dgm:chMax val="1"/>
          <dgm:bulletEnabled val="1"/>
        </dgm:presLayoutVars>
      </dgm:prSet>
      <dgm:spPr/>
    </dgm:pt>
    <dgm:pt modelId="{91F32A0E-5464-42B0-A360-6BE9CD87FA58}" type="pres">
      <dgm:prSet presAssocID="{5CC39011-45DD-4DA6-9E5E-B6A811986ADF}" presName="descendantText" presStyleLbl="alignAccFollowNode1" presStyleIdx="0" presStyleCnt="1">
        <dgm:presLayoutVars>
          <dgm:bulletEnabled val="1"/>
        </dgm:presLayoutVars>
      </dgm:prSet>
      <dgm:spPr/>
    </dgm:pt>
  </dgm:ptLst>
  <dgm:cxnLst>
    <dgm:cxn modelId="{3BE6CA0D-9010-4F74-BA9E-881C8D42F346}" srcId="{5CC39011-45DD-4DA6-9E5E-B6A811986ADF}" destId="{DE090715-4EDE-4579-BBB8-2496AED5D6D6}" srcOrd="3" destOrd="0" parTransId="{A75DDDC8-CCC7-4A43-9315-8B9E0589DAEC}" sibTransId="{20331799-B439-4E21-B3C7-15ABA38AAC85}"/>
    <dgm:cxn modelId="{A4656536-66FC-4FE3-A15C-92DF4E985530}" srcId="{4A89FCAA-608A-40A8-922A-C6CE4F612263}" destId="{5CC39011-45DD-4DA6-9E5E-B6A811986ADF}" srcOrd="0" destOrd="0" parTransId="{F7E65870-65E1-4AFB-A27E-E86C371BE400}" sibTransId="{02D5D033-3C11-49D0-A2E3-4A1C28C73278}"/>
    <dgm:cxn modelId="{88C74C3B-7EA1-4337-850C-469D110490D0}" type="presOf" srcId="{92B4D20E-8052-4204-A178-47721B163006}" destId="{91F32A0E-5464-42B0-A360-6BE9CD87FA58}" srcOrd="0" destOrd="4" presId="urn:microsoft.com/office/officeart/2005/8/layout/vList5"/>
    <dgm:cxn modelId="{7DDBBB40-C0C3-410F-8CD8-0F6942F96BAA}" srcId="{5CC39011-45DD-4DA6-9E5E-B6A811986ADF}" destId="{72DED124-9AF4-40AB-AEFC-80644A12B87C}" srcOrd="5" destOrd="0" parTransId="{A1A7A083-B515-4A89-8786-1FE13EDA4176}" sibTransId="{307AC526-04DC-4BD9-A7BA-AAAE86D673AB}"/>
    <dgm:cxn modelId="{A8211947-9426-478A-AC22-E2B7936DB0AC}" srcId="{5CC39011-45DD-4DA6-9E5E-B6A811986ADF}" destId="{CFFBE80D-944E-419E-9955-FE4B9465616F}" srcOrd="2" destOrd="0" parTransId="{AC626B7E-7E98-452B-9D20-1AC4A30FBBD2}" sibTransId="{BE8B501F-F3CC-43F2-9716-DEB3D81B41A1}"/>
    <dgm:cxn modelId="{D9C96647-6A6F-4713-9456-1CF3AEC5106E}" type="presOf" srcId="{8D160008-91D1-48F6-A044-16BEB25FC14D}" destId="{91F32A0E-5464-42B0-A360-6BE9CD87FA58}" srcOrd="0" destOrd="0" presId="urn:microsoft.com/office/officeart/2005/8/layout/vList5"/>
    <dgm:cxn modelId="{FE68C854-31E5-4313-BE9A-F110390B93B4}" type="presOf" srcId="{CFFBE80D-944E-419E-9955-FE4B9465616F}" destId="{91F32A0E-5464-42B0-A360-6BE9CD87FA58}" srcOrd="0" destOrd="2" presId="urn:microsoft.com/office/officeart/2005/8/layout/vList5"/>
    <dgm:cxn modelId="{5CCB927D-DDB9-441C-BA4B-9F966FF874F9}" type="presOf" srcId="{5CC39011-45DD-4DA6-9E5E-B6A811986ADF}" destId="{99F817DF-CD48-4277-B7B7-5FBC898A2178}" srcOrd="0" destOrd="0" presId="urn:microsoft.com/office/officeart/2005/8/layout/vList5"/>
    <dgm:cxn modelId="{6CDD9A9B-660B-48E7-AD4D-56094B868862}" srcId="{5CC39011-45DD-4DA6-9E5E-B6A811986ADF}" destId="{92B4D20E-8052-4204-A178-47721B163006}" srcOrd="4" destOrd="0" parTransId="{4530E439-BC90-4861-8ED2-7FE8101CD8D8}" sibTransId="{334D258F-9EE5-4E83-B692-51436AAA74A7}"/>
    <dgm:cxn modelId="{D73C1DA9-8AB0-4463-9F25-43B2D83A8651}" type="presOf" srcId="{4A89FCAA-608A-40A8-922A-C6CE4F612263}" destId="{C2C6EC57-0FAF-4FB9-A30F-202A22FFA5EE}" srcOrd="0" destOrd="0" presId="urn:microsoft.com/office/officeart/2005/8/layout/vList5"/>
    <dgm:cxn modelId="{E41846B4-8353-4B54-ACB2-D57A3ED7D3B4}" srcId="{5CC39011-45DD-4DA6-9E5E-B6A811986ADF}" destId="{8D160008-91D1-48F6-A044-16BEB25FC14D}" srcOrd="0" destOrd="0" parTransId="{BFC3232E-12A4-4A20-B051-4BB31BC5CF73}" sibTransId="{67751A0C-F379-4B57-AA52-05E2C6A67060}"/>
    <dgm:cxn modelId="{4F227CBC-38E2-4EE1-A136-EB306796BCF3}" type="presOf" srcId="{72DED124-9AF4-40AB-AEFC-80644A12B87C}" destId="{91F32A0E-5464-42B0-A360-6BE9CD87FA58}" srcOrd="0" destOrd="5" presId="urn:microsoft.com/office/officeart/2005/8/layout/vList5"/>
    <dgm:cxn modelId="{5656D7D5-B729-419B-8FB6-6C1A335FD867}" srcId="{5CC39011-45DD-4DA6-9E5E-B6A811986ADF}" destId="{B1A9FD79-ED56-437C-8CB6-F6C41F5887C4}" srcOrd="1" destOrd="0" parTransId="{72486523-C573-4357-B344-FEADB56DFAA8}" sibTransId="{39717D23-AEDD-4366-A19B-FB3E3B3A909B}"/>
    <dgm:cxn modelId="{DD0953D7-AB7F-48FE-A797-9C3A4548D776}" type="presOf" srcId="{DE090715-4EDE-4579-BBB8-2496AED5D6D6}" destId="{91F32A0E-5464-42B0-A360-6BE9CD87FA58}" srcOrd="0" destOrd="3" presId="urn:microsoft.com/office/officeart/2005/8/layout/vList5"/>
    <dgm:cxn modelId="{3F22D3F5-E27A-48EB-BB58-86F399F46BDC}" type="presOf" srcId="{B1A9FD79-ED56-437C-8CB6-F6C41F5887C4}" destId="{91F32A0E-5464-42B0-A360-6BE9CD87FA58}" srcOrd="0" destOrd="1" presId="urn:microsoft.com/office/officeart/2005/8/layout/vList5"/>
    <dgm:cxn modelId="{E07F7636-11E1-4547-8DF6-03A42EEEE47D}" type="presParOf" srcId="{C2C6EC57-0FAF-4FB9-A30F-202A22FFA5EE}" destId="{946C76C8-5100-40A5-9AD5-EB53F707B608}" srcOrd="0" destOrd="0" presId="urn:microsoft.com/office/officeart/2005/8/layout/vList5"/>
    <dgm:cxn modelId="{7613928F-789F-4D3B-B9FC-27AFB3459DF5}" type="presParOf" srcId="{946C76C8-5100-40A5-9AD5-EB53F707B608}" destId="{99F817DF-CD48-4277-B7B7-5FBC898A2178}" srcOrd="0" destOrd="0" presId="urn:microsoft.com/office/officeart/2005/8/layout/vList5"/>
    <dgm:cxn modelId="{281CDA5C-FD2E-4C22-9240-0C9D14CC12A6}" type="presParOf" srcId="{946C76C8-5100-40A5-9AD5-EB53F707B608}" destId="{91F32A0E-5464-42B0-A360-6BE9CD87FA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89FCAA-608A-40A8-922A-C6CE4F612263}"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5CC39011-45DD-4DA6-9E5E-B6A811986ADF}">
      <dgm:prSet custT="1"/>
      <dgm:spPr/>
      <dgm:t>
        <a:bodyPr/>
        <a:lstStyle/>
        <a:p>
          <a:r>
            <a:rPr lang="en-IN" sz="6000" dirty="0"/>
            <a:t>User:</a:t>
          </a:r>
          <a:endParaRPr lang="en-US" sz="6000" dirty="0"/>
        </a:p>
      </dgm:t>
    </dgm:pt>
    <dgm:pt modelId="{F7E65870-65E1-4AFB-A27E-E86C371BE400}" type="parTrans" cxnId="{A4656536-66FC-4FE3-A15C-92DF4E985530}">
      <dgm:prSet/>
      <dgm:spPr/>
      <dgm:t>
        <a:bodyPr/>
        <a:lstStyle/>
        <a:p>
          <a:endParaRPr lang="en-US"/>
        </a:p>
      </dgm:t>
    </dgm:pt>
    <dgm:pt modelId="{02D5D033-3C11-49D0-A2E3-4A1C28C73278}" type="sibTrans" cxnId="{A4656536-66FC-4FE3-A15C-92DF4E985530}">
      <dgm:prSet/>
      <dgm:spPr/>
      <dgm:t>
        <a:bodyPr/>
        <a:lstStyle/>
        <a:p>
          <a:endParaRPr lang="en-US"/>
        </a:p>
      </dgm:t>
    </dgm:pt>
    <dgm:pt modelId="{8D160008-91D1-48F6-A044-16BEB25FC14D}">
      <dgm:prSet custT="1"/>
      <dgm:spPr/>
      <dgm:t>
        <a:bodyPr/>
        <a:lstStyle/>
        <a:p>
          <a:r>
            <a:rPr lang="en-US" sz="3200" dirty="0">
              <a:latin typeface="Times New Roman" panose="02020603050405020304" pitchFamily="18" charset="0"/>
              <a:cs typeface="Times New Roman" panose="02020603050405020304" pitchFamily="18" charset="0"/>
            </a:rPr>
            <a:t>Book Ticket</a:t>
          </a:r>
        </a:p>
      </dgm:t>
    </dgm:pt>
    <dgm:pt modelId="{BFC3232E-12A4-4A20-B051-4BB31BC5CF73}" type="parTrans" cxnId="{E41846B4-8353-4B54-ACB2-D57A3ED7D3B4}">
      <dgm:prSet/>
      <dgm:spPr/>
      <dgm:t>
        <a:bodyPr/>
        <a:lstStyle/>
        <a:p>
          <a:endParaRPr lang="en-US"/>
        </a:p>
      </dgm:t>
    </dgm:pt>
    <dgm:pt modelId="{67751A0C-F379-4B57-AA52-05E2C6A67060}" type="sibTrans" cxnId="{E41846B4-8353-4B54-ACB2-D57A3ED7D3B4}">
      <dgm:prSet/>
      <dgm:spPr/>
      <dgm:t>
        <a:bodyPr/>
        <a:lstStyle/>
        <a:p>
          <a:endParaRPr lang="en-US"/>
        </a:p>
      </dgm:t>
    </dgm:pt>
    <dgm:pt modelId="{72DED124-9AF4-40AB-AEFC-80644A12B87C}">
      <dgm:prSet custT="1"/>
      <dgm:spPr/>
      <dgm:t>
        <a:bodyPr/>
        <a:lstStyle/>
        <a:p>
          <a:r>
            <a:rPr lang="en-IN" sz="3200" dirty="0">
              <a:latin typeface="Times New Roman" panose="02020603050405020304" pitchFamily="18" charset="0"/>
              <a:cs typeface="Times New Roman" panose="02020603050405020304" pitchFamily="18" charset="0"/>
            </a:rPr>
            <a:t>Back</a:t>
          </a:r>
          <a:endParaRPr lang="en-US" sz="3200" dirty="0">
            <a:latin typeface="Times New Roman" panose="02020603050405020304" pitchFamily="18" charset="0"/>
            <a:cs typeface="Times New Roman" panose="02020603050405020304" pitchFamily="18" charset="0"/>
          </a:endParaRPr>
        </a:p>
      </dgm:t>
    </dgm:pt>
    <dgm:pt modelId="{A1A7A083-B515-4A89-8786-1FE13EDA4176}" type="parTrans" cxnId="{7DDBBB40-C0C3-410F-8CD8-0F6942F96BAA}">
      <dgm:prSet/>
      <dgm:spPr/>
      <dgm:t>
        <a:bodyPr/>
        <a:lstStyle/>
        <a:p>
          <a:endParaRPr lang="en-US"/>
        </a:p>
      </dgm:t>
    </dgm:pt>
    <dgm:pt modelId="{307AC526-04DC-4BD9-A7BA-AAAE86D673AB}" type="sibTrans" cxnId="{7DDBBB40-C0C3-410F-8CD8-0F6942F96BAA}">
      <dgm:prSet/>
      <dgm:spPr/>
      <dgm:t>
        <a:bodyPr/>
        <a:lstStyle/>
        <a:p>
          <a:endParaRPr lang="en-US"/>
        </a:p>
      </dgm:t>
    </dgm:pt>
    <dgm:pt modelId="{565DCCD3-E211-4538-94E6-2073AE9C7A84}">
      <dgm:prSet custT="1"/>
      <dgm:spPr/>
      <dgm:t>
        <a:bodyPr/>
        <a:lstStyle/>
        <a:p>
          <a:r>
            <a:rPr lang="en-US" sz="3200" dirty="0">
              <a:latin typeface="Times New Roman" panose="02020603050405020304" pitchFamily="18" charset="0"/>
              <a:cs typeface="Times New Roman" panose="02020603050405020304" pitchFamily="18" charset="0"/>
            </a:rPr>
            <a:t>View Ticket</a:t>
          </a:r>
        </a:p>
      </dgm:t>
    </dgm:pt>
    <dgm:pt modelId="{4DED6D2C-433D-44AD-920F-E7D52985BFF4}" type="parTrans" cxnId="{79489AEF-0CD4-434D-9943-6F4BDE188B0C}">
      <dgm:prSet/>
      <dgm:spPr/>
      <dgm:t>
        <a:bodyPr/>
        <a:lstStyle/>
        <a:p>
          <a:endParaRPr lang="en-IN"/>
        </a:p>
      </dgm:t>
    </dgm:pt>
    <dgm:pt modelId="{C6CCD65B-C782-4865-828C-10DCA4AFAEB0}" type="sibTrans" cxnId="{79489AEF-0CD4-434D-9943-6F4BDE188B0C}">
      <dgm:prSet/>
      <dgm:spPr/>
      <dgm:t>
        <a:bodyPr/>
        <a:lstStyle/>
        <a:p>
          <a:endParaRPr lang="en-IN"/>
        </a:p>
      </dgm:t>
    </dgm:pt>
    <dgm:pt modelId="{4498C54B-5478-42DB-9EF1-7DBFAC7A1D10}">
      <dgm:prSet custT="1"/>
      <dgm:spPr/>
      <dgm:t>
        <a:bodyPr/>
        <a:lstStyle/>
        <a:p>
          <a:r>
            <a:rPr lang="en-US" sz="3200" dirty="0">
              <a:latin typeface="Times New Roman" panose="02020603050405020304" pitchFamily="18" charset="0"/>
              <a:cs typeface="Times New Roman" panose="02020603050405020304" pitchFamily="18" charset="0"/>
            </a:rPr>
            <a:t>Edit Ticket</a:t>
          </a:r>
        </a:p>
      </dgm:t>
    </dgm:pt>
    <dgm:pt modelId="{C0AC9D76-D953-4320-835A-8FAF6A805479}" type="parTrans" cxnId="{224AC6F7-D57F-4061-B46E-160FA4EBF5E9}">
      <dgm:prSet/>
      <dgm:spPr/>
      <dgm:t>
        <a:bodyPr/>
        <a:lstStyle/>
        <a:p>
          <a:endParaRPr lang="en-IN"/>
        </a:p>
      </dgm:t>
    </dgm:pt>
    <dgm:pt modelId="{98294385-931D-43F3-9D4B-80D9F3A4B5FF}" type="sibTrans" cxnId="{224AC6F7-D57F-4061-B46E-160FA4EBF5E9}">
      <dgm:prSet/>
      <dgm:spPr/>
      <dgm:t>
        <a:bodyPr/>
        <a:lstStyle/>
        <a:p>
          <a:endParaRPr lang="en-IN"/>
        </a:p>
      </dgm:t>
    </dgm:pt>
    <dgm:pt modelId="{43E68021-EC51-4B0D-8FE1-D7C419660570}">
      <dgm:prSet custT="1"/>
      <dgm:spPr/>
      <dgm:t>
        <a:bodyPr/>
        <a:lstStyle/>
        <a:p>
          <a:r>
            <a:rPr lang="en-US" sz="3200" dirty="0">
              <a:latin typeface="Times New Roman" panose="02020603050405020304" pitchFamily="18" charset="0"/>
              <a:cs typeface="Times New Roman" panose="02020603050405020304" pitchFamily="18" charset="0"/>
            </a:rPr>
            <a:t>Delete Ticket</a:t>
          </a:r>
        </a:p>
      </dgm:t>
    </dgm:pt>
    <dgm:pt modelId="{F952DEA0-803A-4F7B-B51F-F1D2C6AECEB4}" type="parTrans" cxnId="{F4BDDEEC-57B4-454C-898E-8506F4673D9B}">
      <dgm:prSet/>
      <dgm:spPr/>
      <dgm:t>
        <a:bodyPr/>
        <a:lstStyle/>
        <a:p>
          <a:endParaRPr lang="en-IN"/>
        </a:p>
      </dgm:t>
    </dgm:pt>
    <dgm:pt modelId="{C51E5288-5C0B-490E-A269-A27FFE8F89B8}" type="sibTrans" cxnId="{F4BDDEEC-57B4-454C-898E-8506F4673D9B}">
      <dgm:prSet/>
      <dgm:spPr/>
      <dgm:t>
        <a:bodyPr/>
        <a:lstStyle/>
        <a:p>
          <a:endParaRPr lang="en-IN"/>
        </a:p>
      </dgm:t>
    </dgm:pt>
    <dgm:pt modelId="{C2C6EC57-0FAF-4FB9-A30F-202A22FFA5EE}" type="pres">
      <dgm:prSet presAssocID="{4A89FCAA-608A-40A8-922A-C6CE4F612263}" presName="Name0" presStyleCnt="0">
        <dgm:presLayoutVars>
          <dgm:dir/>
          <dgm:animLvl val="lvl"/>
          <dgm:resizeHandles val="exact"/>
        </dgm:presLayoutVars>
      </dgm:prSet>
      <dgm:spPr/>
    </dgm:pt>
    <dgm:pt modelId="{946C76C8-5100-40A5-9AD5-EB53F707B608}" type="pres">
      <dgm:prSet presAssocID="{5CC39011-45DD-4DA6-9E5E-B6A811986ADF}" presName="linNode" presStyleCnt="0"/>
      <dgm:spPr/>
    </dgm:pt>
    <dgm:pt modelId="{99F817DF-CD48-4277-B7B7-5FBC898A2178}" type="pres">
      <dgm:prSet presAssocID="{5CC39011-45DD-4DA6-9E5E-B6A811986ADF}" presName="parentText" presStyleLbl="node1" presStyleIdx="0" presStyleCnt="1" custLinFactNeighborY="934">
        <dgm:presLayoutVars>
          <dgm:chMax val="1"/>
          <dgm:bulletEnabled val="1"/>
        </dgm:presLayoutVars>
      </dgm:prSet>
      <dgm:spPr/>
    </dgm:pt>
    <dgm:pt modelId="{91F32A0E-5464-42B0-A360-6BE9CD87FA58}" type="pres">
      <dgm:prSet presAssocID="{5CC39011-45DD-4DA6-9E5E-B6A811986ADF}" presName="descendantText" presStyleLbl="alignAccFollowNode1" presStyleIdx="0" presStyleCnt="1">
        <dgm:presLayoutVars>
          <dgm:bulletEnabled val="1"/>
        </dgm:presLayoutVars>
      </dgm:prSet>
      <dgm:spPr/>
    </dgm:pt>
  </dgm:ptLst>
  <dgm:cxnLst>
    <dgm:cxn modelId="{A4656536-66FC-4FE3-A15C-92DF4E985530}" srcId="{4A89FCAA-608A-40A8-922A-C6CE4F612263}" destId="{5CC39011-45DD-4DA6-9E5E-B6A811986ADF}" srcOrd="0" destOrd="0" parTransId="{F7E65870-65E1-4AFB-A27E-E86C371BE400}" sibTransId="{02D5D033-3C11-49D0-A2E3-4A1C28C73278}"/>
    <dgm:cxn modelId="{1BFCC13E-F826-4443-B273-8921428E13B7}" type="presOf" srcId="{4498C54B-5478-42DB-9EF1-7DBFAC7A1D10}" destId="{91F32A0E-5464-42B0-A360-6BE9CD87FA58}" srcOrd="0" destOrd="2" presId="urn:microsoft.com/office/officeart/2005/8/layout/vList5"/>
    <dgm:cxn modelId="{7DDBBB40-C0C3-410F-8CD8-0F6942F96BAA}" srcId="{5CC39011-45DD-4DA6-9E5E-B6A811986ADF}" destId="{72DED124-9AF4-40AB-AEFC-80644A12B87C}" srcOrd="4" destOrd="0" parTransId="{A1A7A083-B515-4A89-8786-1FE13EDA4176}" sibTransId="{307AC526-04DC-4BD9-A7BA-AAAE86D673AB}"/>
    <dgm:cxn modelId="{D9C96647-6A6F-4713-9456-1CF3AEC5106E}" type="presOf" srcId="{8D160008-91D1-48F6-A044-16BEB25FC14D}" destId="{91F32A0E-5464-42B0-A360-6BE9CD87FA58}" srcOrd="0" destOrd="0" presId="urn:microsoft.com/office/officeart/2005/8/layout/vList5"/>
    <dgm:cxn modelId="{5CCB927D-DDB9-441C-BA4B-9F966FF874F9}" type="presOf" srcId="{5CC39011-45DD-4DA6-9E5E-B6A811986ADF}" destId="{99F817DF-CD48-4277-B7B7-5FBC898A2178}" srcOrd="0" destOrd="0" presId="urn:microsoft.com/office/officeart/2005/8/layout/vList5"/>
    <dgm:cxn modelId="{69B439A7-23C1-4629-8755-06515D9E3025}" type="presOf" srcId="{565DCCD3-E211-4538-94E6-2073AE9C7A84}" destId="{91F32A0E-5464-42B0-A360-6BE9CD87FA58}" srcOrd="0" destOrd="1" presId="urn:microsoft.com/office/officeart/2005/8/layout/vList5"/>
    <dgm:cxn modelId="{D73C1DA9-8AB0-4463-9F25-43B2D83A8651}" type="presOf" srcId="{4A89FCAA-608A-40A8-922A-C6CE4F612263}" destId="{C2C6EC57-0FAF-4FB9-A30F-202A22FFA5EE}" srcOrd="0" destOrd="0" presId="urn:microsoft.com/office/officeart/2005/8/layout/vList5"/>
    <dgm:cxn modelId="{E41846B4-8353-4B54-ACB2-D57A3ED7D3B4}" srcId="{5CC39011-45DD-4DA6-9E5E-B6A811986ADF}" destId="{8D160008-91D1-48F6-A044-16BEB25FC14D}" srcOrd="0" destOrd="0" parTransId="{BFC3232E-12A4-4A20-B051-4BB31BC5CF73}" sibTransId="{67751A0C-F379-4B57-AA52-05E2C6A67060}"/>
    <dgm:cxn modelId="{4F227CBC-38E2-4EE1-A136-EB306796BCF3}" type="presOf" srcId="{72DED124-9AF4-40AB-AEFC-80644A12B87C}" destId="{91F32A0E-5464-42B0-A360-6BE9CD87FA58}" srcOrd="0" destOrd="4" presId="urn:microsoft.com/office/officeart/2005/8/layout/vList5"/>
    <dgm:cxn modelId="{822BF3D6-273B-4D81-9656-965757E896C8}" type="presOf" srcId="{43E68021-EC51-4B0D-8FE1-D7C419660570}" destId="{91F32A0E-5464-42B0-A360-6BE9CD87FA58}" srcOrd="0" destOrd="3" presId="urn:microsoft.com/office/officeart/2005/8/layout/vList5"/>
    <dgm:cxn modelId="{F4BDDEEC-57B4-454C-898E-8506F4673D9B}" srcId="{5CC39011-45DD-4DA6-9E5E-B6A811986ADF}" destId="{43E68021-EC51-4B0D-8FE1-D7C419660570}" srcOrd="3" destOrd="0" parTransId="{F952DEA0-803A-4F7B-B51F-F1D2C6AECEB4}" sibTransId="{C51E5288-5C0B-490E-A269-A27FFE8F89B8}"/>
    <dgm:cxn modelId="{79489AEF-0CD4-434D-9943-6F4BDE188B0C}" srcId="{5CC39011-45DD-4DA6-9E5E-B6A811986ADF}" destId="{565DCCD3-E211-4538-94E6-2073AE9C7A84}" srcOrd="1" destOrd="0" parTransId="{4DED6D2C-433D-44AD-920F-E7D52985BFF4}" sibTransId="{C6CCD65B-C782-4865-828C-10DCA4AFAEB0}"/>
    <dgm:cxn modelId="{224AC6F7-D57F-4061-B46E-160FA4EBF5E9}" srcId="{5CC39011-45DD-4DA6-9E5E-B6A811986ADF}" destId="{4498C54B-5478-42DB-9EF1-7DBFAC7A1D10}" srcOrd="2" destOrd="0" parTransId="{C0AC9D76-D953-4320-835A-8FAF6A805479}" sibTransId="{98294385-931D-43F3-9D4B-80D9F3A4B5FF}"/>
    <dgm:cxn modelId="{E07F7636-11E1-4547-8DF6-03A42EEEE47D}" type="presParOf" srcId="{C2C6EC57-0FAF-4FB9-A30F-202A22FFA5EE}" destId="{946C76C8-5100-40A5-9AD5-EB53F707B608}" srcOrd="0" destOrd="0" presId="urn:microsoft.com/office/officeart/2005/8/layout/vList5"/>
    <dgm:cxn modelId="{7613928F-789F-4D3B-B9FC-27AFB3459DF5}" type="presParOf" srcId="{946C76C8-5100-40A5-9AD5-EB53F707B608}" destId="{99F817DF-CD48-4277-B7B7-5FBC898A2178}" srcOrd="0" destOrd="0" presId="urn:microsoft.com/office/officeart/2005/8/layout/vList5"/>
    <dgm:cxn modelId="{281CDA5C-FD2E-4C22-9240-0C9D14CC12A6}" type="presParOf" srcId="{946C76C8-5100-40A5-9AD5-EB53F707B608}" destId="{91F32A0E-5464-42B0-A360-6BE9CD87FA5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1DC9F-51CA-4442-9047-B28F5937CABE}">
      <dsp:nvSpPr>
        <dsp:cNvPr id="0" name=""/>
        <dsp:cNvSpPr/>
      </dsp:nvSpPr>
      <dsp:spPr>
        <a:xfrm>
          <a:off x="0" y="1633"/>
          <a:ext cx="547808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E53751-B42F-4BAC-ADFF-8C325073CF93}">
      <dsp:nvSpPr>
        <dsp:cNvPr id="0" name=""/>
        <dsp:cNvSpPr/>
      </dsp:nvSpPr>
      <dsp:spPr>
        <a:xfrm>
          <a:off x="0" y="1633"/>
          <a:ext cx="5478085" cy="111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The  main objective of this project is to make ticket booking easier, this system will lead to increase in the efficiency of ticket booking for the users. </a:t>
          </a:r>
          <a:endParaRPr lang="en-US" sz="2100" kern="1200" dirty="0">
            <a:latin typeface="Times New Roman" panose="02020603050405020304" pitchFamily="18" charset="0"/>
            <a:cs typeface="Times New Roman" panose="02020603050405020304" pitchFamily="18" charset="0"/>
          </a:endParaRPr>
        </a:p>
      </dsp:txBody>
      <dsp:txXfrm>
        <a:off x="0" y="1633"/>
        <a:ext cx="5478085" cy="1114223"/>
      </dsp:txXfrm>
    </dsp:sp>
    <dsp:sp modelId="{44F4D6F6-BB09-4BFB-908B-41F973A553CD}">
      <dsp:nvSpPr>
        <dsp:cNvPr id="0" name=""/>
        <dsp:cNvSpPr/>
      </dsp:nvSpPr>
      <dsp:spPr>
        <a:xfrm>
          <a:off x="0" y="1243023"/>
          <a:ext cx="5478085"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968FED-52C6-4863-B63D-0FF170A615D6}">
      <dsp:nvSpPr>
        <dsp:cNvPr id="0" name=""/>
        <dsp:cNvSpPr/>
      </dsp:nvSpPr>
      <dsp:spPr>
        <a:xfrm>
          <a:off x="0" y="1153952"/>
          <a:ext cx="5478085" cy="111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This project is made as user friendly as possible so that every one can use it with little knowledge of system computers</a:t>
          </a:r>
          <a:r>
            <a:rPr lang="en-IN" sz="2300" kern="1200" dirty="0"/>
            <a:t>.</a:t>
          </a:r>
          <a:endParaRPr lang="en-US" sz="2300" kern="1200" dirty="0"/>
        </a:p>
      </dsp:txBody>
      <dsp:txXfrm>
        <a:off x="0" y="1153952"/>
        <a:ext cx="5478085" cy="1114223"/>
      </dsp:txXfrm>
    </dsp:sp>
    <dsp:sp modelId="{6AB126E1-63EF-44E7-8160-8C5AC3BA7009}">
      <dsp:nvSpPr>
        <dsp:cNvPr id="0" name=""/>
        <dsp:cNvSpPr/>
      </dsp:nvSpPr>
      <dsp:spPr>
        <a:xfrm>
          <a:off x="0" y="2230080"/>
          <a:ext cx="5478085"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A9FC3BF-DBA1-487F-8698-F2697DED0E79}">
      <dsp:nvSpPr>
        <dsp:cNvPr id="0" name=""/>
        <dsp:cNvSpPr/>
      </dsp:nvSpPr>
      <dsp:spPr>
        <a:xfrm>
          <a:off x="0" y="2230080"/>
          <a:ext cx="5478085" cy="111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This project is simple &amp; reliable. More-over less time consuming as compared to manual work.</a:t>
          </a:r>
          <a:endParaRPr lang="en-US" sz="2300" kern="1200" dirty="0">
            <a:latin typeface="Times New Roman" panose="02020603050405020304" pitchFamily="18" charset="0"/>
            <a:cs typeface="Times New Roman" panose="02020603050405020304" pitchFamily="18" charset="0"/>
          </a:endParaRPr>
        </a:p>
      </dsp:txBody>
      <dsp:txXfrm>
        <a:off x="0" y="2230080"/>
        <a:ext cx="5478085" cy="1114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32A0E-5464-42B0-A360-6BE9CD87FA58}">
      <dsp:nvSpPr>
        <dsp:cNvPr id="0" name=""/>
        <dsp:cNvSpPr/>
      </dsp:nvSpPr>
      <dsp:spPr>
        <a:xfrm rot="5400000">
          <a:off x="5410072" y="-1189323"/>
          <a:ext cx="3481070"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Add Bus</a:t>
          </a:r>
          <a:endParaRPr lang="en-US"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View Bus Details</a:t>
          </a:r>
          <a:endParaRPr lang="en-US"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Edit Bus</a:t>
          </a:r>
          <a:endParaRPr lang="en-US"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Delete Bus</a:t>
          </a:r>
          <a:endParaRPr lang="en-US"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View Bookings Menus</a:t>
          </a:r>
          <a:endParaRPr lang="en-US" sz="2800" kern="1200" dirty="0">
            <a:latin typeface="Times New Roman" panose="02020603050405020304" pitchFamily="18" charset="0"/>
            <a:cs typeface="Times New Roman" panose="02020603050405020304" pitchFamily="18" charset="0"/>
          </a:endParaRPr>
        </a:p>
        <a:p>
          <a:pPr marL="285750" lvl="1" indent="-285750" algn="l" defTabSz="1244600">
            <a:lnSpc>
              <a:spcPct val="90000"/>
            </a:lnSpc>
            <a:spcBef>
              <a:spcPct val="0"/>
            </a:spcBef>
            <a:spcAft>
              <a:spcPct val="15000"/>
            </a:spcAft>
            <a:buChar char="•"/>
          </a:pPr>
          <a:r>
            <a:rPr lang="en-IN" sz="2800" kern="1200" dirty="0">
              <a:latin typeface="Times New Roman" panose="02020603050405020304" pitchFamily="18" charset="0"/>
              <a:cs typeface="Times New Roman" panose="02020603050405020304" pitchFamily="18" charset="0"/>
            </a:rPr>
            <a:t>Back</a:t>
          </a:r>
          <a:endParaRPr lang="en-US" sz="2800" kern="1200" dirty="0">
            <a:latin typeface="Times New Roman" panose="02020603050405020304" pitchFamily="18" charset="0"/>
            <a:cs typeface="Times New Roman" panose="02020603050405020304" pitchFamily="18" charset="0"/>
          </a:endParaRPr>
        </a:p>
      </dsp:txBody>
      <dsp:txXfrm rot="-5400000">
        <a:off x="3785615" y="605066"/>
        <a:ext cx="6560052" cy="3141206"/>
      </dsp:txXfrm>
    </dsp:sp>
    <dsp:sp modelId="{99F817DF-CD48-4277-B7B7-5FBC898A2178}">
      <dsp:nvSpPr>
        <dsp:cNvPr id="0" name=""/>
        <dsp:cNvSpPr/>
      </dsp:nvSpPr>
      <dsp:spPr>
        <a:xfrm>
          <a:off x="0" y="0"/>
          <a:ext cx="3785616" cy="435133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dirty="0"/>
            <a:t>Admin:</a:t>
          </a:r>
          <a:endParaRPr lang="en-US" sz="6500" kern="1200" dirty="0"/>
        </a:p>
      </dsp:txBody>
      <dsp:txXfrm>
        <a:off x="184799" y="184799"/>
        <a:ext cx="3416018" cy="3981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32A0E-5464-42B0-A360-6BE9CD87FA58}">
      <dsp:nvSpPr>
        <dsp:cNvPr id="0" name=""/>
        <dsp:cNvSpPr/>
      </dsp:nvSpPr>
      <dsp:spPr>
        <a:xfrm rot="5400000">
          <a:off x="5410072" y="-1189323"/>
          <a:ext cx="3481070" cy="6729984"/>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Book Ticket</a:t>
          </a:r>
        </a:p>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View Ticket</a:t>
          </a:r>
        </a:p>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Edit Ticket</a:t>
          </a:r>
        </a:p>
        <a:p>
          <a:pPr marL="285750" lvl="1" indent="-285750" algn="l" defTabSz="1422400">
            <a:lnSpc>
              <a:spcPct val="90000"/>
            </a:lnSpc>
            <a:spcBef>
              <a:spcPct val="0"/>
            </a:spcBef>
            <a:spcAft>
              <a:spcPct val="15000"/>
            </a:spcAft>
            <a:buChar char="•"/>
          </a:pPr>
          <a:r>
            <a:rPr lang="en-US" sz="3200" kern="1200" dirty="0">
              <a:latin typeface="Times New Roman" panose="02020603050405020304" pitchFamily="18" charset="0"/>
              <a:cs typeface="Times New Roman" panose="02020603050405020304" pitchFamily="18" charset="0"/>
            </a:rPr>
            <a:t>Delete Ticket</a:t>
          </a:r>
        </a:p>
        <a:p>
          <a:pPr marL="285750" lvl="1" indent="-285750" algn="l" defTabSz="1422400">
            <a:lnSpc>
              <a:spcPct val="90000"/>
            </a:lnSpc>
            <a:spcBef>
              <a:spcPct val="0"/>
            </a:spcBef>
            <a:spcAft>
              <a:spcPct val="15000"/>
            </a:spcAft>
            <a:buChar char="•"/>
          </a:pPr>
          <a:r>
            <a:rPr lang="en-IN" sz="3200" kern="1200" dirty="0">
              <a:latin typeface="Times New Roman" panose="02020603050405020304" pitchFamily="18" charset="0"/>
              <a:cs typeface="Times New Roman" panose="02020603050405020304" pitchFamily="18" charset="0"/>
            </a:rPr>
            <a:t>Back</a:t>
          </a:r>
          <a:endParaRPr lang="en-US" sz="3200" kern="1200" dirty="0">
            <a:latin typeface="Times New Roman" panose="02020603050405020304" pitchFamily="18" charset="0"/>
            <a:cs typeface="Times New Roman" panose="02020603050405020304" pitchFamily="18" charset="0"/>
          </a:endParaRPr>
        </a:p>
      </dsp:txBody>
      <dsp:txXfrm rot="-5400000">
        <a:off x="3785615" y="605066"/>
        <a:ext cx="6560052" cy="3141206"/>
      </dsp:txXfrm>
    </dsp:sp>
    <dsp:sp modelId="{99F817DF-CD48-4277-B7B7-5FBC898A2178}">
      <dsp:nvSpPr>
        <dsp:cNvPr id="0" name=""/>
        <dsp:cNvSpPr/>
      </dsp:nvSpPr>
      <dsp:spPr>
        <a:xfrm>
          <a:off x="0" y="0"/>
          <a:ext cx="3785616" cy="435133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IN" sz="6000" kern="1200" dirty="0"/>
            <a:t>User:</a:t>
          </a:r>
          <a:endParaRPr lang="en-US" sz="6000" kern="1200" dirty="0"/>
        </a:p>
      </dsp:txBody>
      <dsp:txXfrm>
        <a:off x="184799" y="184799"/>
        <a:ext cx="3416018" cy="3981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92A5-E701-448A-81DA-A9B65CD3A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2F1081-F3BC-4406-98B7-6DC52181A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97B849-0C37-4517-871B-303BE8A87ED7}"/>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0C1183B4-9EAD-40C5-8156-4C6D425E7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F1F0A-2E3D-414A-8612-208295A9E8CA}"/>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286727133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26B-CD77-451A-B9B6-ACCCF0807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F9801-CFEF-4710-88E0-367BE12E09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DDED7-266A-42A5-A2C3-B237CCD858BB}"/>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1E8D8E02-1DD2-49BF-905F-52BD8D132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AC92D-A3C6-40F9-BA76-6864D9542531}"/>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21869218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165B5-2C7C-4395-8C62-FD44502AC8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F7B311-04D6-40A1-9F14-E8850BBE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AEAE6-9613-4281-B482-1FEDF369699B}"/>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7C262755-65C5-4D14-AE8E-C3EC2E096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5CEE8D-BBD0-469D-AB24-E39550E6920C}"/>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405756044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3E7E-F9A5-4C89-969A-AAE0FDD09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845D8-6011-4F76-8C6C-E60C6044E8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158E7-0A9E-4526-BDD2-89E115489E77}"/>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36F227F9-B7FE-4E1D-B222-71F1B2A63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BFB19-672E-4B43-A2AE-6AA05F08E359}"/>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2193461459"/>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D5E0-3ECA-4461-8F8B-98121FB983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70DB1C-7670-442E-A2B6-431B155B7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2D795-057B-413F-87FB-4D331C247118}"/>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162CFC45-1629-4C2D-8365-066A05A0B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3ED8A-8EDA-4B0E-8F57-523FA5E69283}"/>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274852770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69F4-030F-4C6C-AC0A-9804036C9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384BB-DC66-45D9-BA94-05D484241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65D345-CEEB-4BB1-8C0D-26541FAB0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B2AE1B-BB75-4767-AC97-244DB61AA867}"/>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6" name="Footer Placeholder 5">
            <a:extLst>
              <a:ext uri="{FF2B5EF4-FFF2-40B4-BE49-F238E27FC236}">
                <a16:creationId xmlns:a16="http://schemas.microsoft.com/office/drawing/2014/main" id="{DA67FD0A-AD42-4CB3-A491-6D99DC4F6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72A43-0A81-4DAA-AD3B-8CE528AED6AB}"/>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240098085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889E-F9E5-4D59-A935-326D44DA63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9D979-B1FD-401D-85C5-025FA2370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17C3-C997-4F4B-A4AC-BEC618D54C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87C4AE-EF98-4BBB-8482-2D502C526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54C42-5BE6-4865-A9A3-5B83833F0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A92D67-3A3B-489D-A408-157C8807A0C4}"/>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8" name="Footer Placeholder 7">
            <a:extLst>
              <a:ext uri="{FF2B5EF4-FFF2-40B4-BE49-F238E27FC236}">
                <a16:creationId xmlns:a16="http://schemas.microsoft.com/office/drawing/2014/main" id="{E5B8FDE7-E787-47E2-B8C5-E11C54C8EB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71DC19-E679-40BD-AB0D-90CE280EF024}"/>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393772197"/>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06BA1-7EB0-40C5-B0AB-77E7F86821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6A49B-4DA5-4EEA-9EBB-728A978BB86F}"/>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4" name="Footer Placeholder 3">
            <a:extLst>
              <a:ext uri="{FF2B5EF4-FFF2-40B4-BE49-F238E27FC236}">
                <a16:creationId xmlns:a16="http://schemas.microsoft.com/office/drawing/2014/main" id="{735B8EE5-3CCA-408A-9BD4-7C2CA8F31D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C65BC6-4849-4C14-925C-251B0B80FC91}"/>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3012875322"/>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E71FF-2C9E-4511-AD3A-DE77D617EBCB}"/>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3" name="Footer Placeholder 2">
            <a:extLst>
              <a:ext uri="{FF2B5EF4-FFF2-40B4-BE49-F238E27FC236}">
                <a16:creationId xmlns:a16="http://schemas.microsoft.com/office/drawing/2014/main" id="{84B6C13F-1B23-4394-99E6-18B45115F5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1A76B4-4651-414A-8074-5383B52751F5}"/>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425036899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470E-5B85-430E-BFB6-AEFBF0620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25D51-19D1-42D6-B580-8AE1225E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EB42BD-07A9-40FB-BF6D-5DA533F73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67F9C-B09F-46B9-8C09-3A125A075B7C}"/>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6" name="Footer Placeholder 5">
            <a:extLst>
              <a:ext uri="{FF2B5EF4-FFF2-40B4-BE49-F238E27FC236}">
                <a16:creationId xmlns:a16="http://schemas.microsoft.com/office/drawing/2014/main" id="{0AE3FA80-4DCE-4EC0-A45A-2FB42E404E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49D97-2688-4898-9911-6C2BFDFECB4F}"/>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1579523253"/>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E7F1-AEBD-4A65-9C94-E5F681CEF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DBC8CF-2C2F-48C0-85DC-E07336FDD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0C3476-073A-492F-8292-819D28DA7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21743-F943-4762-9170-317AB41AC0FA}"/>
              </a:ext>
            </a:extLst>
          </p:cNvPr>
          <p:cNvSpPr>
            <a:spLocks noGrp="1"/>
          </p:cNvSpPr>
          <p:nvPr>
            <p:ph type="dt" sz="half" idx="10"/>
          </p:nvPr>
        </p:nvSpPr>
        <p:spPr/>
        <p:txBody>
          <a:bodyPr/>
          <a:lstStyle/>
          <a:p>
            <a:fld id="{1D76E5B4-8CB8-4EEF-853C-57D059009998}" type="datetimeFigureOut">
              <a:rPr lang="en-IN" smtClean="0"/>
              <a:t>18-01-2023</a:t>
            </a:fld>
            <a:endParaRPr lang="en-IN"/>
          </a:p>
        </p:txBody>
      </p:sp>
      <p:sp>
        <p:nvSpPr>
          <p:cNvPr id="6" name="Footer Placeholder 5">
            <a:extLst>
              <a:ext uri="{FF2B5EF4-FFF2-40B4-BE49-F238E27FC236}">
                <a16:creationId xmlns:a16="http://schemas.microsoft.com/office/drawing/2014/main" id="{49209AD8-2A2A-48EF-8B5D-7998ECBA1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E2E00-5088-4799-847A-79BD6ACBCF0C}"/>
              </a:ext>
            </a:extLst>
          </p:cNvPr>
          <p:cNvSpPr>
            <a:spLocks noGrp="1"/>
          </p:cNvSpPr>
          <p:nvPr>
            <p:ph type="sldNum" sz="quarter" idx="12"/>
          </p:nvPr>
        </p:nvSpPr>
        <p:spPr/>
        <p:txBody>
          <a:bodyPr/>
          <a:lstStyle/>
          <a:p>
            <a:fld id="{D3B74F8B-ED4D-4622-8DC6-4F739FD9B660}" type="slidenum">
              <a:rPr lang="en-IN" smtClean="0"/>
              <a:t>‹#›</a:t>
            </a:fld>
            <a:endParaRPr lang="en-IN"/>
          </a:p>
        </p:txBody>
      </p:sp>
    </p:spTree>
    <p:extLst>
      <p:ext uri="{BB962C8B-B14F-4D97-AF65-F5344CB8AC3E}">
        <p14:creationId xmlns:p14="http://schemas.microsoft.com/office/powerpoint/2010/main" val="34161764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E95CF-36DF-4C68-A0D0-F8FAAD9E3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62C09-429E-4DAC-BCFF-FC257A879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739BA-F4F8-4C6E-AF84-4A61914A7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6E5B4-8CB8-4EEF-853C-57D059009998}" type="datetimeFigureOut">
              <a:rPr lang="en-IN" smtClean="0"/>
              <a:t>18-01-2023</a:t>
            </a:fld>
            <a:endParaRPr lang="en-IN"/>
          </a:p>
        </p:txBody>
      </p:sp>
      <p:sp>
        <p:nvSpPr>
          <p:cNvPr id="5" name="Footer Placeholder 4">
            <a:extLst>
              <a:ext uri="{FF2B5EF4-FFF2-40B4-BE49-F238E27FC236}">
                <a16:creationId xmlns:a16="http://schemas.microsoft.com/office/drawing/2014/main" id="{FD45AC64-9E11-4B08-9BEB-ECEAE9329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0EB550-A8EA-4DD2-8C0F-238880BC0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74F8B-ED4D-4622-8DC6-4F739FD9B660}" type="slidenum">
              <a:rPr lang="en-IN" smtClean="0"/>
              <a:t>‹#›</a:t>
            </a:fld>
            <a:endParaRPr lang="en-IN"/>
          </a:p>
        </p:txBody>
      </p:sp>
    </p:spTree>
    <p:extLst>
      <p:ext uri="{BB962C8B-B14F-4D97-AF65-F5344CB8AC3E}">
        <p14:creationId xmlns:p14="http://schemas.microsoft.com/office/powerpoint/2010/main" val="2994399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Interior of empty bus">
            <a:extLst>
              <a:ext uri="{FF2B5EF4-FFF2-40B4-BE49-F238E27FC236}">
                <a16:creationId xmlns:a16="http://schemas.microsoft.com/office/drawing/2014/main" id="{50B4C94C-6400-E56E-7727-506CCA42AAC2}"/>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D0E60BDC-19F0-48FC-961B-310F3D78F051}"/>
              </a:ext>
            </a:extLst>
          </p:cNvPr>
          <p:cNvSpPr>
            <a:spLocks noGrp="1"/>
          </p:cNvSpPr>
          <p:nvPr>
            <p:ph type="ctrTitle"/>
          </p:nvPr>
        </p:nvSpPr>
        <p:spPr>
          <a:xfrm>
            <a:off x="1524000" y="1122362"/>
            <a:ext cx="9144000" cy="2900518"/>
          </a:xfrm>
        </p:spPr>
        <p:txBody>
          <a:bodyPr>
            <a:normAutofit/>
          </a:bodyPr>
          <a:lstStyle/>
          <a:p>
            <a:r>
              <a:rPr lang="en-IN" b="1">
                <a:latin typeface="Algerian" panose="04020705040A02060702" pitchFamily="82" charset="0"/>
              </a:rPr>
              <a:t>BUS RESERVATION SYSTEM</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73BFFCA5-FF55-428A-B714-757F38BD5DEE}"/>
              </a:ext>
            </a:extLst>
          </p:cNvPr>
          <p:cNvSpPr>
            <a:spLocks noGrp="1"/>
          </p:cNvSpPr>
          <p:nvPr>
            <p:ph type="subTitle" idx="1"/>
          </p:nvPr>
        </p:nvSpPr>
        <p:spPr>
          <a:xfrm>
            <a:off x="5872480" y="4628198"/>
            <a:ext cx="7508240" cy="2214879"/>
          </a:xfrm>
        </p:spPr>
        <p:txBody>
          <a:bodyPr>
            <a:normAutofit fontScale="70000" lnSpcReduction="20000"/>
          </a:bodyPr>
          <a:lstStyle/>
          <a:p>
            <a:r>
              <a:rPr lang="en-IN" sz="3200" dirty="0">
                <a:latin typeface="Times New Roman"/>
                <a:cs typeface="Times New Roman"/>
              </a:rPr>
              <a:t>PRESENTED BY</a:t>
            </a:r>
          </a:p>
          <a:p>
            <a:r>
              <a:rPr lang="en-IN" dirty="0">
                <a:latin typeface="Times New Roman"/>
                <a:cs typeface="Times New Roman"/>
              </a:rPr>
              <a:t>       ALLA OM SRI AMRUTHA VARSHINI (46289889)</a:t>
            </a:r>
          </a:p>
          <a:p>
            <a:r>
              <a:rPr lang="en-IN" dirty="0">
                <a:latin typeface="Times New Roman"/>
                <a:cs typeface="Times New Roman"/>
              </a:rPr>
              <a:t>       POTTA LAKSHMI RAVALI (46289888)</a:t>
            </a:r>
          </a:p>
          <a:p>
            <a:r>
              <a:rPr lang="en-IN" dirty="0">
                <a:latin typeface="Times New Roman"/>
                <a:cs typeface="Times New Roman"/>
              </a:rPr>
              <a:t>       GORANTLA SARANAYA (46281781)</a:t>
            </a:r>
          </a:p>
          <a:p>
            <a:r>
              <a:rPr lang="en-IN" dirty="0">
                <a:latin typeface="Times New Roman"/>
                <a:cs typeface="Times New Roman"/>
              </a:rPr>
              <a:t>       VANAPALLI BHARGAVI (46282517)</a:t>
            </a:r>
          </a:p>
          <a:p>
            <a:r>
              <a:rPr lang="en-IN" dirty="0">
                <a:latin typeface="Times New Roman"/>
                <a:cs typeface="Times New Roman"/>
              </a:rPr>
              <a:t>       VUDUMULA TEJASWI (46282516</a:t>
            </a:r>
            <a:r>
              <a:rPr lang="en-IN" dirty="0"/>
              <a:t>)</a:t>
            </a:r>
          </a:p>
          <a:p>
            <a:r>
              <a:rPr lang="en-IN" dirty="0">
                <a:latin typeface="Times New Roman"/>
                <a:cs typeface="Times New Roman"/>
              </a:rPr>
              <a:t>       REPALLE JYOTHI SWARUPA (46294685</a:t>
            </a:r>
            <a:r>
              <a:rPr lang="en-IN" dirty="0"/>
              <a:t>)</a:t>
            </a:r>
          </a:p>
          <a:p>
            <a:endParaRPr lang="en-IN" dirty="0">
              <a:solidFill>
                <a:srgbClr val="FFFFFF"/>
              </a:solidFill>
            </a:endParaRPr>
          </a:p>
        </p:txBody>
      </p:sp>
    </p:spTree>
    <p:extLst>
      <p:ext uri="{BB962C8B-B14F-4D97-AF65-F5344CB8AC3E}">
        <p14:creationId xmlns:p14="http://schemas.microsoft.com/office/powerpoint/2010/main" val="3077888437"/>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B51485-E863-7154-E600-3BC93A9C5654}"/>
              </a:ext>
            </a:extLst>
          </p:cNvPr>
          <p:cNvPicPr>
            <a:picLocks noChangeAspect="1"/>
          </p:cNvPicPr>
          <p:nvPr/>
        </p:nvPicPr>
        <p:blipFill rotWithShape="1">
          <a:blip r:embed="rId2">
            <a:duotone>
              <a:schemeClr val="bg2">
                <a:shade val="45000"/>
                <a:satMod val="135000"/>
              </a:schemeClr>
              <a:prstClr val="white"/>
            </a:duotone>
          </a:blip>
          <a:srcRect t="15248" r="9091" b="8143"/>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94AB1-A85A-4F5B-9540-08C9E9610E1B}"/>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WORKING</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CCA4F5B-0373-A34F-5F59-9446150648BF}"/>
              </a:ext>
            </a:extLst>
          </p:cNvPr>
          <p:cNvGraphicFramePr>
            <a:graphicFrameLocks noGrp="1"/>
          </p:cNvGraphicFramePr>
          <p:nvPr>
            <p:ph idx="1"/>
            <p:extLst>
              <p:ext uri="{D42A27DB-BD31-4B8C-83A1-F6EECF244321}">
                <p14:modId xmlns:p14="http://schemas.microsoft.com/office/powerpoint/2010/main" val="28213544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925048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B51485-E863-7154-E600-3BC93A9C5654}"/>
              </a:ext>
            </a:extLst>
          </p:cNvPr>
          <p:cNvPicPr>
            <a:picLocks noChangeAspect="1"/>
          </p:cNvPicPr>
          <p:nvPr/>
        </p:nvPicPr>
        <p:blipFill rotWithShape="1">
          <a:blip r:embed="rId2">
            <a:duotone>
              <a:schemeClr val="bg2">
                <a:shade val="45000"/>
                <a:satMod val="135000"/>
              </a:schemeClr>
              <a:prstClr val="white"/>
            </a:duotone>
          </a:blip>
          <a:srcRect t="15248" r="9091" b="8143"/>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94AB1-A85A-4F5B-9540-08C9E9610E1B}"/>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WORKING</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7CCA4F5B-0373-A34F-5F59-9446150648BF}"/>
              </a:ext>
            </a:extLst>
          </p:cNvPr>
          <p:cNvGraphicFramePr>
            <a:graphicFrameLocks noGrp="1"/>
          </p:cNvGraphicFramePr>
          <p:nvPr>
            <p:ph idx="1"/>
            <p:extLst>
              <p:ext uri="{D42A27DB-BD31-4B8C-83A1-F6EECF244321}">
                <p14:modId xmlns:p14="http://schemas.microsoft.com/office/powerpoint/2010/main" val="25180089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17701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9" name="Rectangle 33">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4DABCC-C449-43A9-99E4-2CEFA50F288C}"/>
              </a:ext>
            </a:extLst>
          </p:cNvPr>
          <p:cNvSpPr>
            <a:spLocks noGrp="1"/>
          </p:cNvSpPr>
          <p:nvPr>
            <p:ph type="ctrTitle"/>
          </p:nvPr>
        </p:nvSpPr>
        <p:spPr>
          <a:xfrm>
            <a:off x="958660" y="939474"/>
            <a:ext cx="10395044"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TOOLS</a:t>
            </a:r>
          </a:p>
        </p:txBody>
      </p:sp>
      <p:pic>
        <p:nvPicPr>
          <p:cNvPr id="41" name="Graphic 30" descr="Tools">
            <a:extLst>
              <a:ext uri="{FF2B5EF4-FFF2-40B4-BE49-F238E27FC236}">
                <a16:creationId xmlns:a16="http://schemas.microsoft.com/office/drawing/2014/main" id="{D8CEB5B9-5BCC-C0C7-84FA-E3B93BEB2E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1393" y="2773900"/>
            <a:ext cx="2247391" cy="2247391"/>
          </a:xfrm>
          <a:prstGeom prst="rect">
            <a:avLst/>
          </a:prstGeom>
        </p:spPr>
      </p:pic>
      <p:sp>
        <p:nvSpPr>
          <p:cNvPr id="3" name="Subtitle 2">
            <a:extLst>
              <a:ext uri="{FF2B5EF4-FFF2-40B4-BE49-F238E27FC236}">
                <a16:creationId xmlns:a16="http://schemas.microsoft.com/office/drawing/2014/main" id="{4917DD34-0E8F-4F1F-927B-277BE9C7C15B}"/>
              </a:ext>
            </a:extLst>
          </p:cNvPr>
          <p:cNvSpPr>
            <a:spLocks noGrp="1"/>
          </p:cNvSpPr>
          <p:nvPr>
            <p:ph type="subTitle" idx="1"/>
          </p:nvPr>
        </p:nvSpPr>
        <p:spPr>
          <a:xfrm>
            <a:off x="5103382" y="355600"/>
            <a:ext cx="6683372" cy="6197599"/>
          </a:xfrm>
        </p:spPr>
        <p:txBody>
          <a:bodyPr vert="horz" lIns="91440" tIns="45720" rIns="91440" bIns="45720" rtlCol="0">
            <a:normAutofit fontScale="92500" lnSpcReduction="10000"/>
          </a:bodyPr>
          <a:lstStyle/>
          <a:p>
            <a:pPr marL="400050" indent="-28575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VALGRIND:</a:t>
            </a:r>
          </a:p>
          <a:p>
            <a:pPr marL="114300" algn="l"/>
            <a:r>
              <a:rPr lang="en-US" sz="2000" dirty="0">
                <a:latin typeface="Times New Roman" panose="02020603050405020304" pitchFamily="18" charset="0"/>
                <a:cs typeface="Times New Roman" panose="02020603050405020304" pitchFamily="18" charset="0"/>
              </a:rPr>
              <a:t>	It is memory checking tool to detect memory leaks and it majorly focus on dynamic memory.</a:t>
            </a:r>
          </a:p>
          <a:p>
            <a:pPr marL="400050" indent="-28575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SPLINT:</a:t>
            </a:r>
          </a:p>
          <a:p>
            <a:pPr marL="114300" algn="l"/>
            <a:r>
              <a:rPr lang="en-US" sz="2000" dirty="0">
                <a:latin typeface="Times New Roman" panose="02020603050405020304" pitchFamily="18" charset="0"/>
                <a:cs typeface="Times New Roman" panose="02020603050405020304" pitchFamily="18" charset="0"/>
              </a:rPr>
              <a:t>	 Static analyzer which helps programmer in find possible errors in program without having to compile 	or executing the program.</a:t>
            </a:r>
          </a:p>
          <a:p>
            <a:pPr marL="400050" indent="-28575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MAKEFILE:</a:t>
            </a:r>
          </a:p>
          <a:p>
            <a:pPr marL="114300" algn="l"/>
            <a:r>
              <a:rPr lang="en-US" sz="2000" dirty="0">
                <a:latin typeface="Times New Roman" panose="02020603050405020304" pitchFamily="18" charset="0"/>
                <a:cs typeface="Times New Roman" panose="02020603050405020304" pitchFamily="18" charset="0"/>
              </a:rPr>
              <a:t>	 Tool used for run and compile program automatically in more efficient way. </a:t>
            </a:r>
          </a:p>
          <a:p>
            <a:pPr marL="400050" indent="-28575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C++/CPP Unit testing:</a:t>
            </a:r>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	Unit testing is used to test a particular unit of code or a particular function .</a:t>
            </a:r>
          </a:p>
          <a:p>
            <a:pPr marL="400050" indent="-28575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IT testing</a:t>
            </a:r>
            <a:r>
              <a:rPr lang="en-US" sz="2000" dirty="0">
                <a:latin typeface="Times New Roman" panose="02020603050405020304" pitchFamily="18" charset="0"/>
                <a:cs typeface="Times New Roman" panose="02020603050405020304" pitchFamily="18" charset="0"/>
              </a:rPr>
              <a:t>: </a:t>
            </a:r>
          </a:p>
          <a:p>
            <a:pPr marL="114300" algn="l"/>
            <a:r>
              <a:rPr lang="en-US" sz="2000" dirty="0">
                <a:latin typeface="Times New Roman" panose="02020603050405020304" pitchFamily="18" charset="0"/>
                <a:cs typeface="Times New Roman" panose="02020603050405020304" pitchFamily="18" charset="0"/>
              </a:rPr>
              <a:t>	IT testing is used to test for enter code after the integration is done.     </a:t>
            </a:r>
          </a:p>
          <a:p>
            <a:pPr marL="400050" indent="-285750" algn="l">
              <a:buFont typeface="Wingdings" panose="05000000000000000000" pitchFamily="2" charset="2"/>
              <a:buChar char="Ø"/>
            </a:pPr>
            <a:r>
              <a:rPr lang="en-US" sz="2000" b="1" dirty="0" err="1">
                <a:latin typeface="Times New Roman" panose="02020603050405020304" pitchFamily="18" charset="0"/>
                <a:cs typeface="Times New Roman" panose="02020603050405020304" pitchFamily="18" charset="0"/>
              </a:rPr>
              <a:t>Gcov</a:t>
            </a:r>
            <a:r>
              <a:rPr lang="en-US" sz="2000" b="1" dirty="0">
                <a:latin typeface="Times New Roman" panose="02020603050405020304" pitchFamily="18" charset="0"/>
                <a:cs typeface="Times New Roman" panose="02020603050405020304" pitchFamily="18" charset="0"/>
              </a:rPr>
              <a:t>: </a:t>
            </a:r>
          </a:p>
          <a:p>
            <a:pPr marL="114300" algn="l"/>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Gcov</a:t>
            </a:r>
            <a:r>
              <a:rPr lang="en-US" sz="2000" dirty="0">
                <a:latin typeface="Times New Roman" panose="02020603050405020304" pitchFamily="18" charset="0"/>
                <a:cs typeface="Times New Roman" panose="02020603050405020304" pitchFamily="18" charset="0"/>
              </a:rPr>
              <a:t> is a source code coverage analysis and statement-by-statement profiling tool. </a:t>
            </a:r>
            <a:r>
              <a:rPr lang="en-US" sz="2000" dirty="0" err="1">
                <a:latin typeface="Times New Roman" panose="02020603050405020304" pitchFamily="18" charset="0"/>
                <a:cs typeface="Times New Roman" panose="02020603050405020304" pitchFamily="18" charset="0"/>
              </a:rPr>
              <a:t>Gcov</a:t>
            </a:r>
            <a:r>
              <a:rPr lang="en-US" sz="2000" dirty="0">
                <a:latin typeface="Times New Roman" panose="02020603050405020304" pitchFamily="18" charset="0"/>
                <a:cs typeface="Times New Roman" panose="02020603050405020304" pitchFamily="18" charset="0"/>
              </a:rPr>
              <a:t> comes as a standard utility with the GNU complier collection suite.</a:t>
            </a:r>
          </a:p>
          <a:p>
            <a:pPr indent="-228600" algn="l">
              <a:buFont typeface="Arial" panose="020B0604020202020204" pitchFamily="34" charset="0"/>
              <a:buChar char="•"/>
            </a:pPr>
            <a:endParaRPr lang="en-US" sz="1000" dirty="0"/>
          </a:p>
        </p:txBody>
      </p:sp>
    </p:spTree>
    <p:extLst>
      <p:ext uri="{BB962C8B-B14F-4D97-AF65-F5344CB8AC3E}">
        <p14:creationId xmlns:p14="http://schemas.microsoft.com/office/powerpoint/2010/main" val="11495189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151F4A9-147C-4DCE-B936-DD084ECC02FB}"/>
              </a:ext>
            </a:extLst>
          </p:cNvPr>
          <p:cNvSpPr>
            <a:spLocks noGrp="1"/>
          </p:cNvSpPr>
          <p:nvPr>
            <p:ph type="title"/>
          </p:nvPr>
        </p:nvSpPr>
        <p:spPr>
          <a:xfrm>
            <a:off x="1295398" y="669925"/>
            <a:ext cx="4686295" cy="1325563"/>
          </a:xfrm>
        </p:spPr>
        <p:txBody>
          <a:bodyPr anchor="b">
            <a:normAutofit/>
          </a:bodyPr>
          <a:lstStyle/>
          <a:p>
            <a:r>
              <a:rPr lang="en-IN" sz="4800" dirty="0">
                <a:solidFill>
                  <a:schemeClr val="bg1"/>
                </a:solidFill>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79F4AD91-874F-4CA5-95FF-96F548CE1D3C}"/>
              </a:ext>
            </a:extLst>
          </p:cNvPr>
          <p:cNvSpPr>
            <a:spLocks noGrp="1"/>
          </p:cNvSpPr>
          <p:nvPr>
            <p:ph idx="1"/>
          </p:nvPr>
        </p:nvSpPr>
        <p:spPr>
          <a:xfrm>
            <a:off x="1295398" y="2400304"/>
            <a:ext cx="9829798" cy="3441692"/>
          </a:xfrm>
        </p:spPr>
        <p:txBody>
          <a:bodyPr>
            <a:normAutofit/>
          </a:bodyPr>
          <a:lstStyle/>
          <a:p>
            <a:pPr>
              <a:buFont typeface="Wingdings" panose="05000000000000000000" pitchFamily="2" charset="2"/>
              <a:buChar char="Ø"/>
            </a:pPr>
            <a:r>
              <a:rPr lang="en-US" dirty="0">
                <a:solidFill>
                  <a:schemeClr val="bg1"/>
                </a:solidFill>
                <a:latin typeface="Times New Roman"/>
                <a:cs typeface="Times New Roman"/>
              </a:rPr>
              <a:t>We can view or check the bus details with PNR number, By Source, By Destination and By the name of the Bus.</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User can book many tickets for available buses.</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PNR number will be different for every user so that it is easier to view the ticket.</a:t>
            </a:r>
          </a:p>
        </p:txBody>
      </p:sp>
      <p:cxnSp>
        <p:nvCxnSpPr>
          <p:cNvPr id="31" name="Straight Connector 30">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46703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11" name="Content Placeholder 10" descr="Text&#10;&#10;Description automatically generated">
            <a:extLst>
              <a:ext uri="{FF2B5EF4-FFF2-40B4-BE49-F238E27FC236}">
                <a16:creationId xmlns:a16="http://schemas.microsoft.com/office/drawing/2014/main" id="{11894EE4-12A2-4F96-9A1B-C6DBF9CCB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8720" y="1798321"/>
            <a:ext cx="7640320" cy="4358640"/>
          </a:xfrm>
          <a:prstGeom prst="rect">
            <a:avLst/>
          </a:prstGeom>
        </p:spPr>
      </p:pic>
    </p:spTree>
    <p:extLst>
      <p:ext uri="{BB962C8B-B14F-4D97-AF65-F5344CB8AC3E}">
        <p14:creationId xmlns:p14="http://schemas.microsoft.com/office/powerpoint/2010/main" val="311175081"/>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8" name="Content Placeholder 7" descr="Text&#10;&#10;Description automatically generated">
            <a:extLst>
              <a:ext uri="{FF2B5EF4-FFF2-40B4-BE49-F238E27FC236}">
                <a16:creationId xmlns:a16="http://schemas.microsoft.com/office/drawing/2014/main" id="{201BAD00-DF14-46E6-A89F-B99A3A215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360" y="1690688"/>
            <a:ext cx="8473440" cy="4703763"/>
          </a:xfrm>
          <a:prstGeom prst="rect">
            <a:avLst/>
          </a:prstGeom>
        </p:spPr>
      </p:pic>
    </p:spTree>
    <p:extLst>
      <p:ext uri="{BB962C8B-B14F-4D97-AF65-F5344CB8AC3E}">
        <p14:creationId xmlns:p14="http://schemas.microsoft.com/office/powerpoint/2010/main" val="3576450625"/>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9" name="Content Placeholder 8" descr="Text&#10;&#10;Description automatically generated">
            <a:extLst>
              <a:ext uri="{FF2B5EF4-FFF2-40B4-BE49-F238E27FC236}">
                <a16:creationId xmlns:a16="http://schemas.microsoft.com/office/drawing/2014/main" id="{13B4A78A-90C7-47B6-AEBD-DB676CAF6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600" y="1432560"/>
            <a:ext cx="7152639" cy="4744403"/>
          </a:xfrm>
          <a:prstGeom prst="rect">
            <a:avLst/>
          </a:prstGeom>
        </p:spPr>
      </p:pic>
    </p:spTree>
    <p:extLst>
      <p:ext uri="{BB962C8B-B14F-4D97-AF65-F5344CB8AC3E}">
        <p14:creationId xmlns:p14="http://schemas.microsoft.com/office/powerpoint/2010/main" val="3607847000"/>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8" name="Content Placeholder 7" descr="Text&#10;&#10;Description automatically generated">
            <a:extLst>
              <a:ext uri="{FF2B5EF4-FFF2-40B4-BE49-F238E27FC236}">
                <a16:creationId xmlns:a16="http://schemas.microsoft.com/office/drawing/2014/main" id="{043FAE59-77F7-41DE-99F5-51D82B77B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4400" y="1690688"/>
            <a:ext cx="8036560" cy="4754563"/>
          </a:xfrm>
          <a:prstGeom prst="rect">
            <a:avLst/>
          </a:prstGeom>
        </p:spPr>
      </p:pic>
    </p:spTree>
    <p:extLst>
      <p:ext uri="{BB962C8B-B14F-4D97-AF65-F5344CB8AC3E}">
        <p14:creationId xmlns:p14="http://schemas.microsoft.com/office/powerpoint/2010/main" val="2832353334"/>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9" name="Content Placeholder 8" descr="Text&#10;&#10;Description automatically generated">
            <a:extLst>
              <a:ext uri="{FF2B5EF4-FFF2-40B4-BE49-F238E27FC236}">
                <a16:creationId xmlns:a16="http://schemas.microsoft.com/office/drawing/2014/main" id="{E2204753-A1E2-4C59-95C5-68BF369E9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20" y="1690688"/>
            <a:ext cx="7711440" cy="4486275"/>
          </a:xfrm>
          <a:prstGeom prst="rect">
            <a:avLst/>
          </a:prstGeom>
        </p:spPr>
      </p:pic>
    </p:spTree>
    <p:extLst>
      <p:ext uri="{BB962C8B-B14F-4D97-AF65-F5344CB8AC3E}">
        <p14:creationId xmlns:p14="http://schemas.microsoft.com/office/powerpoint/2010/main" val="1584159410"/>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35A7D-F5B1-438B-95DF-C0EB1ECBD88B}"/>
              </a:ext>
            </a:extLst>
          </p:cNvPr>
          <p:cNvSpPr>
            <a:spLocks noGrp="1"/>
          </p:cNvSpPr>
          <p:nvPr>
            <p:ph type="title"/>
          </p:nvPr>
        </p:nvSpPr>
        <p:spPr>
          <a:xfrm>
            <a:off x="833002" y="365125"/>
            <a:ext cx="10520702" cy="1325563"/>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OUTPUT</a:t>
            </a:r>
          </a:p>
        </p:txBody>
      </p:sp>
      <p:pic>
        <p:nvPicPr>
          <p:cNvPr id="8" name="Content Placeholder 7" descr="Text&#10;&#10;Description automatically generated">
            <a:extLst>
              <a:ext uri="{FF2B5EF4-FFF2-40B4-BE49-F238E27FC236}">
                <a16:creationId xmlns:a16="http://schemas.microsoft.com/office/drawing/2014/main" id="{3E0D37AA-096B-4840-9D7E-A3B8379DA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920" y="1825625"/>
            <a:ext cx="7945120" cy="4747895"/>
          </a:xfrm>
          <a:prstGeom prst="rect">
            <a:avLst/>
          </a:prstGeom>
        </p:spPr>
      </p:pic>
    </p:spTree>
    <p:extLst>
      <p:ext uri="{BB962C8B-B14F-4D97-AF65-F5344CB8AC3E}">
        <p14:creationId xmlns:p14="http://schemas.microsoft.com/office/powerpoint/2010/main" val="1213024516"/>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01BF1DE-BFB2-47E5-BFD5-58FB2CA8BBD6}"/>
              </a:ext>
            </a:extLst>
          </p:cNvPr>
          <p:cNvSpPr>
            <a:spLocks noGrp="1"/>
          </p:cNvSpPr>
          <p:nvPr>
            <p:ph type="title"/>
          </p:nvPr>
        </p:nvSpPr>
        <p:spPr>
          <a:xfrm>
            <a:off x="1014141" y="1450655"/>
            <a:ext cx="3932030" cy="3956690"/>
          </a:xfrm>
        </p:spPr>
        <p:txBody>
          <a:bodyPr anchor="ctr">
            <a:normAutofit/>
          </a:bodyPr>
          <a:lstStyle/>
          <a:p>
            <a:r>
              <a:rPr lang="en-IN" sz="5000">
                <a:solidFill>
                  <a:schemeClr val="bg1"/>
                </a:solidFill>
                <a:latin typeface="Times New Roman" panose="02020603050405020304" pitchFamily="18" charset="0"/>
                <a:cs typeface="Times New Roman" panose="02020603050405020304" pitchFamily="18" charset="0"/>
              </a:rPr>
              <a:t>CONTENTS:</a:t>
            </a: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BE8C05-DF4A-4715-ACA7-EDE515BE0795}"/>
              </a:ext>
            </a:extLst>
          </p:cNvPr>
          <p:cNvSpPr>
            <a:spLocks noGrp="1"/>
          </p:cNvSpPr>
          <p:nvPr>
            <p:ph idx="1"/>
          </p:nvPr>
        </p:nvSpPr>
        <p:spPr>
          <a:xfrm>
            <a:off x="6096000" y="599447"/>
            <a:ext cx="5628640" cy="5831831"/>
          </a:xfrm>
        </p:spPr>
        <p:txBody>
          <a:bodyPr anchor="ctr">
            <a:normAutofit/>
          </a:bodyPr>
          <a:lstStyle/>
          <a:p>
            <a:pPr marL="342900" indent="-342900">
              <a:buFont typeface="Wingdings" panose="05000000000000000000" pitchFamily="2" charset="2"/>
              <a:buChar char="v"/>
            </a:pPr>
            <a:r>
              <a:rPr lang="en-IN" sz="2000" dirty="0">
                <a:solidFill>
                  <a:schemeClr val="bg1"/>
                </a:solidFill>
                <a:latin typeface="Times New Roman"/>
                <a:cs typeface="Times New Roman"/>
              </a:rPr>
              <a:t>INTRODUCTION</a:t>
            </a:r>
            <a:endParaRPr lang="en-US" sz="2000" dirty="0">
              <a:solidFill>
                <a:schemeClr val="bg1"/>
              </a:solidFill>
            </a:endParaRPr>
          </a:p>
          <a:p>
            <a:pPr marL="342900" indent="-342900">
              <a:buFont typeface="Wingdings" panose="05000000000000000000" pitchFamily="2" charset="2"/>
              <a:buChar char="v"/>
            </a:pPr>
            <a:r>
              <a:rPr lang="en-IN" sz="2000" dirty="0">
                <a:solidFill>
                  <a:schemeClr val="bg1"/>
                </a:solidFill>
                <a:latin typeface="Times New Roman"/>
                <a:cs typeface="Times New Roman"/>
              </a:rPr>
              <a:t>OBJECTIVE</a:t>
            </a:r>
          </a:p>
          <a:p>
            <a:pPr marL="342900" indent="-342900">
              <a:buFont typeface="Wingdings" panose="05000000000000000000" pitchFamily="2" charset="2"/>
              <a:buChar char="v"/>
            </a:pPr>
            <a:r>
              <a:rPr lang="en-IN" sz="2000" dirty="0">
                <a:solidFill>
                  <a:schemeClr val="bg1"/>
                </a:solidFill>
                <a:latin typeface="Times New Roman"/>
                <a:cs typeface="Times New Roman"/>
              </a:rPr>
              <a:t>TECHNOLOGIES REQUIRED</a:t>
            </a:r>
          </a:p>
          <a:p>
            <a:pPr marL="342900" indent="-342900">
              <a:buFont typeface="Wingdings" panose="05000000000000000000" pitchFamily="2" charset="2"/>
              <a:buChar char="v"/>
            </a:pPr>
            <a:r>
              <a:rPr lang="en-IN" sz="2000" dirty="0">
                <a:solidFill>
                  <a:schemeClr val="bg1"/>
                </a:solidFill>
                <a:latin typeface="Times New Roman"/>
                <a:cs typeface="Times New Roman"/>
              </a:rPr>
              <a:t>MODULES</a:t>
            </a:r>
          </a:p>
          <a:p>
            <a:pPr marL="342900" indent="-342900">
              <a:buFont typeface="Wingdings" panose="05000000000000000000" pitchFamily="2" charset="2"/>
              <a:buChar char="v"/>
            </a:pPr>
            <a:r>
              <a:rPr lang="en-IN" sz="2000" dirty="0">
                <a:solidFill>
                  <a:schemeClr val="bg1"/>
                </a:solidFill>
                <a:latin typeface="Times New Roman"/>
                <a:cs typeface="Times New Roman"/>
              </a:rPr>
              <a:t>FLOW CHART</a:t>
            </a:r>
          </a:p>
          <a:p>
            <a:pPr marL="342900" indent="-342900">
              <a:buFont typeface="Wingdings" panose="05000000000000000000" pitchFamily="2" charset="2"/>
              <a:buChar char="v"/>
            </a:pPr>
            <a:r>
              <a:rPr lang="en-IN" sz="2000" dirty="0">
                <a:solidFill>
                  <a:schemeClr val="bg1"/>
                </a:solidFill>
                <a:latin typeface="Times New Roman"/>
                <a:cs typeface="Times New Roman"/>
              </a:rPr>
              <a:t>UML DIAGRAM</a:t>
            </a:r>
          </a:p>
          <a:p>
            <a:pPr marL="0" indent="0">
              <a:buNone/>
            </a:pPr>
            <a:r>
              <a:rPr lang="en-IN" sz="2000" dirty="0">
                <a:solidFill>
                  <a:schemeClr val="bg1"/>
                </a:solidFill>
                <a:latin typeface="Times New Roman"/>
                <a:cs typeface="Times New Roman"/>
              </a:rPr>
              <a:t>         1. USE CASE DIAGRAM     </a:t>
            </a:r>
          </a:p>
          <a:p>
            <a:pPr marL="0" indent="0">
              <a:buNone/>
            </a:pPr>
            <a:r>
              <a:rPr lang="en-IN" sz="2000" dirty="0">
                <a:solidFill>
                  <a:schemeClr val="bg1"/>
                </a:solidFill>
                <a:latin typeface="Times New Roman"/>
                <a:cs typeface="Times New Roman"/>
              </a:rPr>
              <a:t>         2. SEQUENCE DIAGRAM </a:t>
            </a:r>
          </a:p>
          <a:p>
            <a:pPr marL="342900" indent="-342900">
              <a:buFont typeface="Wingdings" panose="05000000000000000000" pitchFamily="2" charset="2"/>
              <a:buChar char="v"/>
            </a:pPr>
            <a:r>
              <a:rPr lang="en-IN" sz="2000" dirty="0">
                <a:solidFill>
                  <a:schemeClr val="bg1"/>
                </a:solidFill>
                <a:latin typeface="Times New Roman"/>
                <a:cs typeface="Times New Roman"/>
              </a:rPr>
              <a:t>WORKING</a:t>
            </a:r>
          </a:p>
          <a:p>
            <a:pPr marL="342900" indent="-342900">
              <a:buFont typeface="Wingdings" panose="05000000000000000000" pitchFamily="2" charset="2"/>
              <a:buChar char="v"/>
            </a:pPr>
            <a:r>
              <a:rPr lang="en-IN" sz="2000" dirty="0">
                <a:solidFill>
                  <a:schemeClr val="bg1"/>
                </a:solidFill>
                <a:latin typeface="Times New Roman"/>
                <a:cs typeface="Times New Roman"/>
              </a:rPr>
              <a:t>TOOLS</a:t>
            </a:r>
          </a:p>
          <a:p>
            <a:pPr marL="342900" indent="-342900">
              <a:buFont typeface="Wingdings" panose="05000000000000000000" pitchFamily="2" charset="2"/>
              <a:buChar char="v"/>
            </a:pPr>
            <a:r>
              <a:rPr lang="en-IN" sz="2000" dirty="0">
                <a:solidFill>
                  <a:schemeClr val="bg1"/>
                </a:solidFill>
                <a:latin typeface="Times New Roman"/>
                <a:cs typeface="Times New Roman"/>
              </a:rPr>
              <a:t>FEATURES</a:t>
            </a:r>
          </a:p>
          <a:p>
            <a:pPr marL="342900" indent="-342900">
              <a:buFont typeface="Wingdings" panose="05000000000000000000" pitchFamily="2" charset="2"/>
              <a:buChar char="v"/>
            </a:pPr>
            <a:r>
              <a:rPr lang="en-IN" sz="2000" dirty="0">
                <a:solidFill>
                  <a:schemeClr val="bg1"/>
                </a:solidFill>
                <a:latin typeface="Times New Roman"/>
                <a:cs typeface="Times New Roman"/>
              </a:rPr>
              <a:t>OUTPUT</a:t>
            </a:r>
          </a:p>
          <a:p>
            <a:pPr marL="342900" indent="-342900">
              <a:buFont typeface="Wingdings" panose="05000000000000000000" pitchFamily="2" charset="2"/>
              <a:buChar char="v"/>
            </a:pPr>
            <a:r>
              <a:rPr lang="en-IN" sz="2000" dirty="0">
                <a:solidFill>
                  <a:schemeClr val="bg1"/>
                </a:solidFill>
                <a:latin typeface="Times New Roman"/>
                <a:cs typeface="Times New Roman"/>
              </a:rPr>
              <a:t>CONCLUSION</a:t>
            </a:r>
          </a:p>
          <a:p>
            <a:endParaRPr lang="en-IN" sz="1600" dirty="0">
              <a:solidFill>
                <a:schemeClr val="bg1"/>
              </a:solidFill>
            </a:endParaRPr>
          </a:p>
        </p:txBody>
      </p:sp>
    </p:spTree>
    <p:extLst>
      <p:ext uri="{BB962C8B-B14F-4D97-AF65-F5344CB8AC3E}">
        <p14:creationId xmlns:p14="http://schemas.microsoft.com/office/powerpoint/2010/main" val="344322840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2BB8426-1658-4921-95CF-217D79A1C123}"/>
              </a:ext>
            </a:extLst>
          </p:cNvPr>
          <p:cNvSpPr>
            <a:spLocks noGrp="1"/>
          </p:cNvSpPr>
          <p:nvPr>
            <p:ph type="title"/>
          </p:nvPr>
        </p:nvSpPr>
        <p:spPr>
          <a:xfrm>
            <a:off x="333137" y="894465"/>
            <a:ext cx="7863840" cy="1121722"/>
          </a:xfrm>
        </p:spPr>
        <p:txBody>
          <a:bodyPr anchor="b">
            <a:normAutofit/>
          </a:bodyPr>
          <a:lstStyle/>
          <a:p>
            <a:pPr algn="r"/>
            <a:r>
              <a:rPr lang="en-IN" sz="3600" dirty="0">
                <a:solidFill>
                  <a:schemeClr val="bg1"/>
                </a:solidFill>
                <a:latin typeface="Times New Roman" panose="02020603050405020304" pitchFamily="18" charset="0"/>
                <a:cs typeface="Times New Roman" panose="02020603050405020304" pitchFamily="18" charset="0"/>
              </a:rPr>
              <a:t>ADVANTAGES &amp; DISADVANTAGES: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3F621A-AEAC-4519-85E5-4CE840F1F0E7}"/>
              </a:ext>
            </a:extLst>
          </p:cNvPr>
          <p:cNvSpPr>
            <a:spLocks noGrp="1"/>
          </p:cNvSpPr>
          <p:nvPr>
            <p:ph idx="1"/>
          </p:nvPr>
        </p:nvSpPr>
        <p:spPr>
          <a:xfrm>
            <a:off x="744967" y="2390900"/>
            <a:ext cx="9406666" cy="3925641"/>
          </a:xfrm>
        </p:spPr>
        <p:txBody>
          <a:bodyPr>
            <a:normAutofit lnSpcReduction="10000"/>
          </a:bodyPr>
          <a:lstStyle/>
          <a:p>
            <a:pPr marL="0" indent="0">
              <a:buNone/>
            </a:pPr>
            <a:r>
              <a:rPr lang="en-IN" dirty="0">
                <a:solidFill>
                  <a:schemeClr val="bg1"/>
                </a:solidFill>
                <a:latin typeface="Times New Roman" panose="02020603050405020304" pitchFamily="18" charset="0"/>
                <a:cs typeface="Times New Roman" panose="02020603050405020304" pitchFamily="18" charset="0"/>
              </a:rPr>
              <a:t>ADVANTAGES: </a:t>
            </a:r>
          </a:p>
          <a:p>
            <a:pPr marL="342900" indent="-3429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It is open 24/7 hours for reservation.</a:t>
            </a:r>
          </a:p>
          <a:p>
            <a:pPr marL="342900" indent="-3429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It is commission Free.</a:t>
            </a:r>
          </a:p>
          <a:p>
            <a:pPr marL="342900" indent="-3429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Good customer service.</a:t>
            </a:r>
          </a:p>
          <a:p>
            <a:pPr marL="342900" indent="-3429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Clear and simple process.</a:t>
            </a:r>
          </a:p>
          <a:p>
            <a:pPr marL="0" indent="0">
              <a:buNone/>
            </a:pP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r>
              <a:rPr lang="en-IN" dirty="0">
                <a:solidFill>
                  <a:schemeClr val="bg1"/>
                </a:solidFill>
                <a:latin typeface="Times New Roman" panose="02020603050405020304" pitchFamily="18" charset="0"/>
                <a:cs typeface="Times New Roman" panose="02020603050405020304" pitchFamily="18" charset="0"/>
              </a:rPr>
              <a:t>DISADVANTAGES: </a:t>
            </a:r>
          </a:p>
          <a:p>
            <a:pPr marL="342900" indent="-34290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You need to be ready for an influx of new customers</a:t>
            </a:r>
          </a:p>
          <a:p>
            <a:pPr marL="342900" indent="-34290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38666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88AAD5C-2D09-422D-83B9-EDE5604EB78E}"/>
              </a:ext>
            </a:extLst>
          </p:cNvPr>
          <p:cNvSpPr>
            <a:spLocks noGrp="1"/>
          </p:cNvSpPr>
          <p:nvPr>
            <p:ph type="ctrTitle"/>
          </p:nvPr>
        </p:nvSpPr>
        <p:spPr>
          <a:xfrm>
            <a:off x="1170571" y="595354"/>
            <a:ext cx="8071706" cy="1254125"/>
          </a:xfrm>
        </p:spPr>
        <p:txBody>
          <a:bodyPr>
            <a:normAutofit/>
          </a:bodyPr>
          <a:lstStyle/>
          <a:p>
            <a:pPr algn="l"/>
            <a:r>
              <a:rPr lang="en-IN" sz="5400" dirty="0">
                <a:solidFill>
                  <a:schemeClr val="bg1"/>
                </a:solidFill>
                <a:latin typeface="Times New Roman" panose="02020603050405020304" pitchFamily="18" charset="0"/>
                <a:cs typeface="Times New Roman" panose="02020603050405020304" pitchFamily="18" charset="0"/>
              </a:rPr>
              <a:t>CONCLUSION:</a:t>
            </a:r>
            <a:endParaRPr lang="en-IN" sz="5400" dirty="0">
              <a:solidFill>
                <a:schemeClr val="bg1"/>
              </a:solidFill>
            </a:endParaRPr>
          </a:p>
        </p:txBody>
      </p:sp>
      <p:sp>
        <p:nvSpPr>
          <p:cNvPr id="3" name="Subtitle 2">
            <a:extLst>
              <a:ext uri="{FF2B5EF4-FFF2-40B4-BE49-F238E27FC236}">
                <a16:creationId xmlns:a16="http://schemas.microsoft.com/office/drawing/2014/main" id="{EE9FDBB7-D58D-4F38-9B24-5F9F027DE67B}"/>
              </a:ext>
            </a:extLst>
          </p:cNvPr>
          <p:cNvSpPr>
            <a:spLocks noGrp="1"/>
          </p:cNvSpPr>
          <p:nvPr>
            <p:ph type="subTitle" idx="1"/>
          </p:nvPr>
        </p:nvSpPr>
        <p:spPr>
          <a:xfrm>
            <a:off x="1247785" y="1990727"/>
            <a:ext cx="9305913" cy="3656238"/>
          </a:xfrm>
        </p:spPr>
        <p:txBody>
          <a:bodyPr>
            <a:normAutofit fontScale="70000" lnSpcReduction="20000"/>
          </a:bodyPr>
          <a:lstStyle/>
          <a:p>
            <a:pPr marL="1371600" indent="-457200" algn="l">
              <a:lnSpc>
                <a:spcPct val="107000"/>
              </a:lnSpc>
              <a:spcAft>
                <a:spcPts val="800"/>
              </a:spcAft>
              <a:buFont typeface="Wingdings" panose="05000000000000000000" pitchFamily="2" charset="2"/>
              <a:buChar char="Ø"/>
            </a:pPr>
            <a:r>
              <a:rPr lang="en-IN" sz="4000" dirty="0">
                <a:solidFill>
                  <a:schemeClr val="bg1"/>
                </a:solidFill>
                <a:latin typeface="Times New Roman" panose="02020603050405020304" pitchFamily="18" charset="0"/>
                <a:cs typeface="Times New Roman" panose="02020603050405020304" pitchFamily="18" charset="0"/>
              </a:rPr>
              <a:t>In this project of Bus Reservation System </a:t>
            </a: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mainly have two actors admin and user. Admin will manage all the details regarding the bus. </a:t>
            </a:r>
          </a:p>
          <a:p>
            <a:pPr marL="1371600" indent="-457200" algn="l">
              <a:lnSpc>
                <a:spcPct val="107000"/>
              </a:lnSpc>
              <a:spcAft>
                <a:spcPts val="800"/>
              </a:spcAft>
              <a:buFont typeface="Wingdings" panose="05000000000000000000" pitchFamily="2" charset="2"/>
              <a:buChar char="Ø"/>
            </a:pPr>
            <a:r>
              <a:rPr lang="en-IN"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user will be able to book ticket and he/she can view the availability of seats. Here we’ll use file handling so that the date of previous user won’t get lost/deleted. Make use of inheritance wherever it is required. </a:t>
            </a:r>
          </a:p>
          <a:p>
            <a:pPr algn="l"/>
            <a:endParaRPr lang="en-IN" sz="3200" dirty="0">
              <a:solidFill>
                <a:schemeClr val="bg1"/>
              </a:solidFill>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68760"/>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F2C064-E179-4E03-B270-43FF9A8436AB}"/>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Rectangle 6">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08705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E4A7959-A578-4618-B34E-0DD7F2B445B9}"/>
              </a:ext>
            </a:extLst>
          </p:cNvPr>
          <p:cNvSpPr>
            <a:spLocks noGrp="1"/>
          </p:cNvSpPr>
          <p:nvPr>
            <p:ph type="title"/>
          </p:nvPr>
        </p:nvSpPr>
        <p:spPr>
          <a:xfrm>
            <a:off x="838200" y="448721"/>
            <a:ext cx="4707671" cy="1225650"/>
          </a:xfrm>
        </p:spPr>
        <p:txBody>
          <a:bodyPr anchor="b">
            <a:normAutofit/>
          </a:bodyPr>
          <a:lstStyle/>
          <a:p>
            <a:r>
              <a:rPr lang="en-IN" sz="3800" dirty="0">
                <a:solidFill>
                  <a:schemeClr val="bg1"/>
                </a:solidFill>
                <a:latin typeface="Times New Roman" panose="02020603050405020304" pitchFamily="18" charset="0"/>
                <a:cs typeface="Times New Roman" panose="02020603050405020304" pitchFamily="18" charset="0"/>
              </a:rPr>
              <a:t>INTRODUCTION:</a:t>
            </a:r>
          </a:p>
        </p:txBody>
      </p:sp>
      <p:cxnSp>
        <p:nvCxnSpPr>
          <p:cNvPr id="19" name="Straight Connector 1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590C10-4235-4B8B-89C2-03DA539FBABE}"/>
              </a:ext>
            </a:extLst>
          </p:cNvPr>
          <p:cNvSpPr>
            <a:spLocks noGrp="1"/>
          </p:cNvSpPr>
          <p:nvPr>
            <p:ph idx="1"/>
          </p:nvPr>
        </p:nvSpPr>
        <p:spPr>
          <a:xfrm>
            <a:off x="897769" y="1909192"/>
            <a:ext cx="6082151" cy="3647710"/>
          </a:xfrm>
        </p:spPr>
        <p:txBody>
          <a:bodyPr>
            <a:normAutofit fontScale="92500"/>
          </a:bodyPr>
          <a:lstStyle/>
          <a:p>
            <a:pPr marL="571500" indent="-342900">
              <a:buFont typeface="Wingdings" panose="05000000000000000000" pitchFamily="2" charset="2"/>
              <a:buChar char="Ø"/>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this bus reservation system, you can store the bus details and user details, we can view the bus details according to the destination or using PNR number or using the name of the bus.</a:t>
            </a: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571500" indent="-342900">
              <a:buFont typeface="Wingdings" panose="05000000000000000000" pitchFamily="2" charset="2"/>
              <a:buChar char="Ø"/>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Only admin can add buses and do the reservation. User can login to the portal and he can book a ticket, view ticket and will be able to check the availability of seats particular bus, whether seats are reserved or not. Users are able to see the status of available buses.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900" dirty="0">
              <a:solidFill>
                <a:schemeClr val="bg1"/>
              </a:solidFill>
            </a:endParaRPr>
          </a:p>
        </p:txBody>
      </p:sp>
      <p:cxnSp>
        <p:nvCxnSpPr>
          <p:cNvPr id="21" name="Straight Connector 2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5214A42-0F4D-4E0C-AF37-B7D60BADE194}"/>
              </a:ext>
            </a:extLst>
          </p:cNvPr>
          <p:cNvPicPr>
            <a:picLocks noChangeAspect="1"/>
          </p:cNvPicPr>
          <p:nvPr/>
        </p:nvPicPr>
        <p:blipFill>
          <a:blip r:embed="rId2"/>
          <a:stretch>
            <a:fillRect/>
          </a:stretch>
        </p:blipFill>
        <p:spPr>
          <a:xfrm>
            <a:off x="7166489" y="2302132"/>
            <a:ext cx="4649591" cy="2436615"/>
          </a:xfrm>
          <a:prstGeom prst="rect">
            <a:avLst/>
          </a:prstGeom>
        </p:spPr>
      </p:pic>
    </p:spTree>
    <p:extLst>
      <p:ext uri="{BB962C8B-B14F-4D97-AF65-F5344CB8AC3E}">
        <p14:creationId xmlns:p14="http://schemas.microsoft.com/office/powerpoint/2010/main" val="278338791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08FA38C-ADA1-0564-1355-AC63900312B9}"/>
              </a:ext>
            </a:extLst>
          </p:cNvPr>
          <p:cNvPicPr>
            <a:picLocks noChangeAspect="1"/>
          </p:cNvPicPr>
          <p:nvPr/>
        </p:nvPicPr>
        <p:blipFill rotWithShape="1">
          <a:blip r:embed="rId2">
            <a:duotone>
              <a:prstClr val="black"/>
              <a:schemeClr val="tx2">
                <a:tint val="45000"/>
                <a:satMod val="400000"/>
              </a:schemeClr>
            </a:duotone>
            <a:alphaModFix amt="35000"/>
          </a:blip>
          <a:srcRect t="6823" b="8933"/>
          <a:stretch/>
        </p:blipFill>
        <p:spPr>
          <a:xfrm>
            <a:off x="-17559" y="0"/>
            <a:ext cx="12191980" cy="6857999"/>
          </a:xfrm>
          <a:prstGeom prst="rect">
            <a:avLst/>
          </a:prstGeom>
        </p:spPr>
      </p:pic>
      <p:sp>
        <p:nvSpPr>
          <p:cNvPr id="2" name="Title 1">
            <a:extLst>
              <a:ext uri="{FF2B5EF4-FFF2-40B4-BE49-F238E27FC236}">
                <a16:creationId xmlns:a16="http://schemas.microsoft.com/office/drawing/2014/main" id="{BE3B80DD-5D66-4C78-93CC-0CE5A190ABAA}"/>
              </a:ext>
            </a:extLst>
          </p:cNvPr>
          <p:cNvSpPr>
            <a:spLocks noGrp="1"/>
          </p:cNvSpPr>
          <p:nvPr>
            <p:ph type="title"/>
          </p:nvPr>
        </p:nvSpPr>
        <p:spPr>
          <a:xfrm>
            <a:off x="801098" y="1396289"/>
            <a:ext cx="5277333" cy="1325563"/>
          </a:xfrm>
        </p:spPr>
        <p:txBody>
          <a:bodyPr>
            <a:normAutofit/>
          </a:bodyPr>
          <a:lstStyle/>
          <a:p>
            <a:r>
              <a:rPr lang="en-IN">
                <a:latin typeface="Times New Roman" panose="02020603050405020304" pitchFamily="18" charset="0"/>
                <a:cs typeface="Times New Roman" panose="02020603050405020304" pitchFamily="18" charset="0"/>
              </a:rPr>
              <a:t>OBJECTIVE:</a:t>
            </a:r>
          </a:p>
        </p:txBody>
      </p:sp>
      <p:sp>
        <p:nvSpPr>
          <p:cNvPr id="43"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7B1951A-944F-45C5-BBC7-71E0A17A82D4}"/>
              </a:ext>
            </a:extLst>
          </p:cNvPr>
          <p:cNvPicPr>
            <a:picLocks noChangeAspect="1"/>
          </p:cNvPicPr>
          <p:nvPr/>
        </p:nvPicPr>
        <p:blipFill rotWithShape="1">
          <a:blip r:embed="rId3"/>
          <a:srcRect l="9055" r="4044" b="-1"/>
          <a:stretch/>
        </p:blipFill>
        <p:spPr>
          <a:xfrm>
            <a:off x="6897088" y="760562"/>
            <a:ext cx="5294939"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aphicFrame>
        <p:nvGraphicFramePr>
          <p:cNvPr id="10" name="Content Placeholder 2">
            <a:extLst>
              <a:ext uri="{FF2B5EF4-FFF2-40B4-BE49-F238E27FC236}">
                <a16:creationId xmlns:a16="http://schemas.microsoft.com/office/drawing/2014/main" id="{C08CBEB6-D12A-7A23-D24C-69FE5700CA67}"/>
              </a:ext>
            </a:extLst>
          </p:cNvPr>
          <p:cNvGraphicFramePr>
            <a:graphicFrameLocks noGrp="1"/>
          </p:cNvGraphicFramePr>
          <p:nvPr>
            <p:ph idx="1"/>
            <p:extLst>
              <p:ext uri="{D42A27DB-BD31-4B8C-83A1-F6EECF244321}">
                <p14:modId xmlns:p14="http://schemas.microsoft.com/office/powerpoint/2010/main" val="2924744763"/>
              </p:ext>
            </p:extLst>
          </p:nvPr>
        </p:nvGraphicFramePr>
        <p:xfrm>
          <a:off x="805542" y="2871982"/>
          <a:ext cx="5478085" cy="3345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638130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141B1-595A-4010-93CB-8FEB97666B34}"/>
              </a:ext>
            </a:extLst>
          </p:cNvPr>
          <p:cNvSpPr>
            <a:spLocks noGrp="1"/>
          </p:cNvSpPr>
          <p:nvPr>
            <p:ph type="ctrTitle"/>
          </p:nvPr>
        </p:nvSpPr>
        <p:spPr>
          <a:xfrm>
            <a:off x="655222" y="1478280"/>
            <a:ext cx="5367337" cy="1950720"/>
          </a:xfrm>
        </p:spPr>
        <p:txBody>
          <a:bodyPr>
            <a:normAutofit/>
          </a:bodyPr>
          <a:lstStyle/>
          <a:p>
            <a:pPr algn="l"/>
            <a:r>
              <a:rPr lang="en-IN" sz="4000" dirty="0">
                <a:solidFill>
                  <a:schemeClr val="bg1"/>
                </a:solidFill>
                <a:latin typeface="Times New Roman" panose="02020603050405020304" pitchFamily="18" charset="0"/>
                <a:cs typeface="Times New Roman" panose="02020603050405020304" pitchFamily="18" charset="0"/>
              </a:rPr>
              <a:t>HARDWARE &amp; SOFTWARE</a:t>
            </a:r>
          </a:p>
        </p:txBody>
      </p:sp>
      <p:sp>
        <p:nvSpPr>
          <p:cNvPr id="3" name="Subtitle 2">
            <a:extLst>
              <a:ext uri="{FF2B5EF4-FFF2-40B4-BE49-F238E27FC236}">
                <a16:creationId xmlns:a16="http://schemas.microsoft.com/office/drawing/2014/main" id="{2E3849DD-ABF6-4FA0-AB74-C8430E4A8D81}"/>
              </a:ext>
            </a:extLst>
          </p:cNvPr>
          <p:cNvSpPr>
            <a:spLocks noGrp="1"/>
          </p:cNvSpPr>
          <p:nvPr>
            <p:ph type="subTitle" idx="1"/>
          </p:nvPr>
        </p:nvSpPr>
        <p:spPr>
          <a:xfrm>
            <a:off x="728663" y="3902075"/>
            <a:ext cx="5367337" cy="1655762"/>
          </a:xfrm>
        </p:spPr>
        <p:txBody>
          <a:bodyPr>
            <a:normAutofit/>
          </a:bodyPr>
          <a:lstStyle/>
          <a:p>
            <a:pPr marL="342900" indent="-342900" algn="l">
              <a:buFont typeface="Wingdings" panose="05000000000000000000" pitchFamily="2" charset="2"/>
              <a:buChar char="Ø"/>
            </a:pPr>
            <a:r>
              <a:rPr lang="en-US" dirty="0">
                <a:solidFill>
                  <a:schemeClr val="bg1"/>
                </a:solidFill>
                <a:latin typeface="Times New Roman"/>
                <a:cs typeface="Times New Roman"/>
              </a:rPr>
              <a:t>C++ language</a:t>
            </a:r>
          </a:p>
          <a:p>
            <a:pPr marL="342900" indent="-342900" algn="l">
              <a:buFont typeface="Wingdings" panose="05000000000000000000" pitchFamily="2" charset="2"/>
              <a:buChar char="Ø"/>
            </a:pPr>
            <a:r>
              <a:rPr lang="en-US" dirty="0">
                <a:solidFill>
                  <a:schemeClr val="bg1"/>
                </a:solidFill>
                <a:latin typeface="Times New Roman"/>
                <a:cs typeface="Times New Roman"/>
              </a:rPr>
              <a:t> </a:t>
            </a:r>
            <a:r>
              <a:rPr lang="en-IN" dirty="0">
                <a:solidFill>
                  <a:schemeClr val="bg1"/>
                </a:solidFill>
                <a:latin typeface="Times New Roman" panose="02020603050405020304" pitchFamily="18" charset="0"/>
                <a:cs typeface="Times New Roman" panose="02020603050405020304" pitchFamily="18" charset="0"/>
              </a:rPr>
              <a:t>Ubuntu/Linux terminal</a:t>
            </a:r>
            <a:r>
              <a:rPr lang="en-US" dirty="0">
                <a:solidFill>
                  <a:schemeClr val="bg1"/>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System with i3 processor.</a:t>
            </a:r>
            <a:endParaRPr lang="en-US" dirty="0">
              <a:solidFill>
                <a:schemeClr val="bg1"/>
              </a:solidFill>
              <a:latin typeface="Times New Roman"/>
              <a:cs typeface="Times New Roman"/>
            </a:endParaRPr>
          </a:p>
          <a:p>
            <a:pPr algn="l"/>
            <a:endParaRPr lang="en-IN" sz="2000" dirty="0">
              <a:solidFill>
                <a:schemeClr val="bg1"/>
              </a:solidFill>
            </a:endParaRPr>
          </a:p>
        </p:txBody>
      </p:sp>
      <p:sp>
        <p:nvSpPr>
          <p:cNvPr id="11" name="Rectangle 10">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631C82-599A-4B61-8004-0BB3ED940EAD}"/>
              </a:ext>
            </a:extLst>
          </p:cNvPr>
          <p:cNvPicPr>
            <a:picLocks noChangeAspect="1"/>
          </p:cNvPicPr>
          <p:nvPr/>
        </p:nvPicPr>
        <p:blipFill>
          <a:blip r:embed="rId2"/>
          <a:stretch>
            <a:fillRect/>
          </a:stretch>
        </p:blipFill>
        <p:spPr>
          <a:xfrm>
            <a:off x="6657217" y="2121851"/>
            <a:ext cx="4806120" cy="3376298"/>
          </a:xfrm>
          <a:prstGeom prst="rect">
            <a:avLst/>
          </a:prstGeom>
        </p:spPr>
      </p:pic>
    </p:spTree>
    <p:extLst>
      <p:ext uri="{BB962C8B-B14F-4D97-AF65-F5344CB8AC3E}">
        <p14:creationId xmlns:p14="http://schemas.microsoft.com/office/powerpoint/2010/main" val="55853007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CCDBC-F96F-4DB2-BDF1-2F21CA00F17D}"/>
              </a:ext>
            </a:extLst>
          </p:cNvPr>
          <p:cNvSpPr>
            <a:spLocks noGrp="1"/>
          </p:cNvSpPr>
          <p:nvPr>
            <p:ph type="ctrTitle"/>
          </p:nvPr>
        </p:nvSpPr>
        <p:spPr>
          <a:xfrm>
            <a:off x="1155559" y="637762"/>
            <a:ext cx="2899568" cy="5576770"/>
          </a:xfrm>
        </p:spPr>
        <p:txBody>
          <a:bodyPr anchor="ctr">
            <a:normAutofit/>
          </a:bodyPr>
          <a:lstStyle/>
          <a:p>
            <a:pPr algn="l"/>
            <a:r>
              <a:rPr lang="en-IN" sz="4400" dirty="0">
                <a:solidFill>
                  <a:schemeClr val="bg1"/>
                </a:solidFill>
                <a:latin typeface="Times New Roman" panose="02020603050405020304" pitchFamily="18" charset="0"/>
                <a:cs typeface="Times New Roman" panose="02020603050405020304" pitchFamily="18" charset="0"/>
              </a:rPr>
              <a:t>MODULES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13D5744-BA67-493C-BB5C-C7375CC0F8D2}"/>
              </a:ext>
            </a:extLst>
          </p:cNvPr>
          <p:cNvSpPr>
            <a:spLocks noGrp="1"/>
          </p:cNvSpPr>
          <p:nvPr>
            <p:ph type="subTitle" idx="1"/>
          </p:nvPr>
        </p:nvSpPr>
        <p:spPr>
          <a:xfrm>
            <a:off x="5444775" y="637762"/>
            <a:ext cx="5600580" cy="5576770"/>
          </a:xfrm>
        </p:spPr>
        <p:txBody>
          <a:bodyPr anchor="ctr">
            <a:normAutofit/>
          </a:bodyPr>
          <a:lstStyle/>
          <a:p>
            <a:pPr algn="l"/>
            <a:r>
              <a:rPr lang="en-IN" sz="2000" dirty="0">
                <a:latin typeface="Times New Roman"/>
                <a:cs typeface="Times New Roman"/>
              </a:rPr>
              <a:t>This application mainly has two modules:</a:t>
            </a:r>
            <a:endParaRPr lang="en-US" sz="2000" dirty="0"/>
          </a:p>
          <a:p>
            <a:pPr algn="l"/>
            <a:r>
              <a:rPr lang="en-IN" sz="2000" b="1" u="sng" dirty="0">
                <a:latin typeface="Times New Roman"/>
                <a:cs typeface="Times New Roman"/>
              </a:rPr>
              <a:t>Admin: </a:t>
            </a:r>
          </a:p>
          <a:p>
            <a:pPr algn="l"/>
            <a:r>
              <a:rPr lang="en-IN" sz="2000" dirty="0">
                <a:latin typeface="Times New Roman"/>
                <a:cs typeface="Times New Roman"/>
              </a:rPr>
              <a:t>        </a:t>
            </a:r>
            <a:r>
              <a:rPr lang="en-US" sz="2000" kern="50" dirty="0">
                <a:latin typeface="Times New Roman" panose="02020603050405020304" pitchFamily="18" charset="0"/>
                <a:ea typeface="SimSun" panose="02010600030101010101" pitchFamily="2" charset="-122"/>
                <a:cs typeface="Times New Roman" panose="02020603050405020304" pitchFamily="18" charset="0"/>
              </a:rPr>
              <a:t>Admin is the person login with his login credentials. He manages the bus details like add bus, view bus details, edit bus, delete bus &amp; view booking menus.</a:t>
            </a:r>
          </a:p>
          <a:p>
            <a:pPr algn="l"/>
            <a:r>
              <a:rPr lang="en-US" sz="2000" b="1" u="sng" kern="50" dirty="0">
                <a:latin typeface="Times New Roman" panose="02020603050405020304" pitchFamily="18" charset="0"/>
                <a:ea typeface="SimSun" panose="02010600030101010101" pitchFamily="2" charset="-122"/>
                <a:cs typeface="Times New Roman" panose="02020603050405020304" pitchFamily="18" charset="0"/>
              </a:rPr>
              <a:t>User:</a:t>
            </a:r>
          </a:p>
          <a:p>
            <a:pPr marL="342900" indent="-342900" algn="l">
              <a:buFont typeface="Wingdings" panose="05000000000000000000" pitchFamily="2" charset="2"/>
              <a:buChar char="Ø"/>
            </a:pPr>
            <a:r>
              <a:rPr lang="en-US" sz="2000" kern="50" dirty="0">
                <a:latin typeface="Times New Roman" panose="02020603050405020304" pitchFamily="18" charset="0"/>
                <a:ea typeface="SimSun" panose="02010600030101010101" pitchFamily="2" charset="-122"/>
                <a:cs typeface="Times New Roman" panose="02020603050405020304" pitchFamily="18" charset="0"/>
              </a:rPr>
              <a:t>If the user is using the application for the first time then he/she has to register then only  user can book the ticket.</a:t>
            </a:r>
          </a:p>
          <a:p>
            <a:pPr marL="342900" indent="-342900" algn="l">
              <a:buFont typeface="Wingdings" panose="05000000000000000000" pitchFamily="2" charset="2"/>
              <a:buChar char="Ø"/>
            </a:pPr>
            <a:r>
              <a:rPr lang="en-US" sz="2000" kern="50" dirty="0">
                <a:latin typeface="Times New Roman" panose="02020603050405020304" pitchFamily="18" charset="0"/>
                <a:ea typeface="SimSun" panose="02010600030101010101" pitchFamily="2" charset="-122"/>
                <a:cs typeface="Times New Roman" panose="02020603050405020304" pitchFamily="18" charset="0"/>
              </a:rPr>
              <a:t>If the user is already an existing user, then he/she  has to login with his/her login credentials. If  username or password is not valid then he/she has to login with valid details to enter the user portal. After that he/she can book the ticket. </a:t>
            </a:r>
          </a:p>
          <a:p>
            <a:pPr marL="342900" indent="-342900" algn="l">
              <a:buFont typeface="Wingdings" panose="05000000000000000000" pitchFamily="2" charset="2"/>
              <a:buChar char="Ø"/>
            </a:pPr>
            <a:r>
              <a:rPr lang="en-US" sz="2000" kern="50" dirty="0">
                <a:latin typeface="Times New Roman" panose="02020603050405020304" pitchFamily="18" charset="0"/>
                <a:ea typeface="SimSun" panose="02010600030101010101" pitchFamily="2" charset="-122"/>
                <a:cs typeface="Times New Roman" panose="02020603050405020304" pitchFamily="18" charset="0"/>
              </a:rPr>
              <a:t>User can cancel ticket or view ticket or edit his/her details.</a:t>
            </a:r>
          </a:p>
          <a:p>
            <a:pPr algn="l"/>
            <a:endParaRPr lang="en-IN" sz="2000" dirty="0"/>
          </a:p>
        </p:txBody>
      </p:sp>
    </p:spTree>
    <p:extLst>
      <p:ext uri="{BB962C8B-B14F-4D97-AF65-F5344CB8AC3E}">
        <p14:creationId xmlns:p14="http://schemas.microsoft.com/office/powerpoint/2010/main" val="169061683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4E9F7F-0A52-4352-B4C8-6D67AC978852}"/>
              </a:ext>
            </a:extLst>
          </p:cNvPr>
          <p:cNvSpPr>
            <a:spLocks noGrp="1"/>
          </p:cNvSpPr>
          <p:nvPr>
            <p:ph type="ctrTitle"/>
          </p:nvPr>
        </p:nvSpPr>
        <p:spPr>
          <a:xfrm>
            <a:off x="804672" y="1122363"/>
            <a:ext cx="3308130" cy="2387600"/>
          </a:xfrm>
        </p:spPr>
        <p:txBody>
          <a:bodyPr>
            <a:normAutofit/>
          </a:bodyPr>
          <a:lstStyle/>
          <a:p>
            <a:pPr algn="l"/>
            <a:r>
              <a:rPr lang="en-IN" sz="5400">
                <a:solidFill>
                  <a:srgbClr val="FFFFFF"/>
                </a:solidFill>
                <a:latin typeface="Times New Roman" panose="02020603050405020304" pitchFamily="18" charset="0"/>
                <a:cs typeface="Times New Roman" panose="02020603050405020304" pitchFamily="18" charset="0"/>
              </a:rPr>
              <a:t>FLOW CHART</a:t>
            </a:r>
          </a:p>
        </p:txBody>
      </p:sp>
      <p:pic>
        <p:nvPicPr>
          <p:cNvPr id="4" name="Picture 3">
            <a:extLst>
              <a:ext uri="{FF2B5EF4-FFF2-40B4-BE49-F238E27FC236}">
                <a16:creationId xmlns:a16="http://schemas.microsoft.com/office/drawing/2014/main" id="{0B8F6D57-F4E9-4515-A70C-1DD20857593A}"/>
              </a:ext>
            </a:extLst>
          </p:cNvPr>
          <p:cNvPicPr>
            <a:picLocks noChangeAspect="1"/>
          </p:cNvPicPr>
          <p:nvPr/>
        </p:nvPicPr>
        <p:blipFill>
          <a:blip r:embed="rId2"/>
          <a:stretch>
            <a:fillRect/>
          </a:stretch>
        </p:blipFill>
        <p:spPr>
          <a:xfrm>
            <a:off x="5648960" y="436880"/>
            <a:ext cx="5738367" cy="6177280"/>
          </a:xfrm>
          <a:prstGeom prst="rect">
            <a:avLst/>
          </a:prstGeom>
        </p:spPr>
      </p:pic>
    </p:spTree>
    <p:extLst>
      <p:ext uri="{BB962C8B-B14F-4D97-AF65-F5344CB8AC3E}">
        <p14:creationId xmlns:p14="http://schemas.microsoft.com/office/powerpoint/2010/main" val="137289666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7F4B88-37DC-4CF5-B5E0-BA2467F90FF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USE CASE DIAGRAM</a:t>
            </a:r>
          </a:p>
        </p:txBody>
      </p:sp>
      <p:pic>
        <p:nvPicPr>
          <p:cNvPr id="4" name="Content Placeholder 3">
            <a:extLst>
              <a:ext uri="{FF2B5EF4-FFF2-40B4-BE49-F238E27FC236}">
                <a16:creationId xmlns:a16="http://schemas.microsoft.com/office/drawing/2014/main" id="{ABE63423-68EF-4FE2-AA45-73B949F52AEE}"/>
              </a:ext>
            </a:extLst>
          </p:cNvPr>
          <p:cNvPicPr>
            <a:picLocks noGrp="1" noChangeAspect="1"/>
          </p:cNvPicPr>
          <p:nvPr>
            <p:ph idx="1"/>
          </p:nvPr>
        </p:nvPicPr>
        <p:blipFill>
          <a:blip r:embed="rId2"/>
          <a:stretch>
            <a:fillRect/>
          </a:stretch>
        </p:blipFill>
        <p:spPr>
          <a:xfrm>
            <a:off x="5320996" y="508000"/>
            <a:ext cx="6566204" cy="5892800"/>
          </a:xfrm>
          <a:prstGeom prst="rect">
            <a:avLst/>
          </a:prstGeom>
        </p:spPr>
      </p:pic>
    </p:spTree>
    <p:extLst>
      <p:ext uri="{BB962C8B-B14F-4D97-AF65-F5344CB8AC3E}">
        <p14:creationId xmlns:p14="http://schemas.microsoft.com/office/powerpoint/2010/main" val="321537391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B08A0-A5C0-4409-B198-273CEAE879E9}"/>
              </a:ext>
            </a:extLst>
          </p:cNvPr>
          <p:cNvSpPr>
            <a:spLocks noGrp="1"/>
          </p:cNvSpPr>
          <p:nvPr>
            <p:ph type="title"/>
          </p:nvPr>
        </p:nvSpPr>
        <p:spPr>
          <a:xfrm>
            <a:off x="396240" y="1930400"/>
            <a:ext cx="3922802" cy="1838959"/>
          </a:xfrm>
        </p:spPr>
        <p:txBody>
          <a:bodyPr vert="horz" lIns="91440" tIns="45720" rIns="91440" bIns="45720" rtlCol="0" anchor="b">
            <a:normAutofit/>
          </a:bodyPr>
          <a:lstStyle/>
          <a:p>
            <a:r>
              <a:rPr lang="en-US" sz="5400" kern="1200" dirty="0">
                <a:solidFill>
                  <a:srgbClr val="FFFFFF"/>
                </a:solidFill>
                <a:latin typeface="Times New Roman" panose="02020603050405020304" pitchFamily="18" charset="0"/>
                <a:cs typeface="Times New Roman" panose="02020603050405020304" pitchFamily="18" charset="0"/>
              </a:rPr>
              <a:t>SEQUENCE DIAGRAM</a:t>
            </a:r>
          </a:p>
        </p:txBody>
      </p:sp>
      <p:pic>
        <p:nvPicPr>
          <p:cNvPr id="12" name="Content Placeholder 11">
            <a:extLst>
              <a:ext uri="{FF2B5EF4-FFF2-40B4-BE49-F238E27FC236}">
                <a16:creationId xmlns:a16="http://schemas.microsoft.com/office/drawing/2014/main" id="{9B87A2E4-5966-4E41-9E61-D59C08FB9F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7600" y="0"/>
            <a:ext cx="7264400" cy="6854676"/>
          </a:xfrm>
          <a:prstGeom prst="rect">
            <a:avLst/>
          </a:prstGeom>
          <a:noFill/>
          <a:ln>
            <a:noFill/>
          </a:ln>
        </p:spPr>
      </p:pic>
    </p:spTree>
    <p:extLst>
      <p:ext uri="{BB962C8B-B14F-4D97-AF65-F5344CB8AC3E}">
        <p14:creationId xmlns:p14="http://schemas.microsoft.com/office/powerpoint/2010/main" val="1692430122"/>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1640a29-a752-4c5d-89ff-5fedb1625030">
      <Terms xmlns="http://schemas.microsoft.com/office/infopath/2007/PartnerControls"/>
    </lcf76f155ced4ddcb4097134ff3c332f>
    <TaxCatchAll xmlns="660d0e87-9dbb-4f20-b83d-0f56a2c1e06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44B1A4CF782141B49DD64A1AA34FAD" ma:contentTypeVersion="10" ma:contentTypeDescription="Create a new document." ma:contentTypeScope="" ma:versionID="89ea4ac09eb9e266e54211ea37976351">
  <xsd:schema xmlns:xsd="http://www.w3.org/2001/XMLSchema" xmlns:xs="http://www.w3.org/2001/XMLSchema" xmlns:p="http://schemas.microsoft.com/office/2006/metadata/properties" xmlns:ns2="c1640a29-a752-4c5d-89ff-5fedb1625030" xmlns:ns3="660d0e87-9dbb-4f20-b83d-0f56a2c1e06d" targetNamespace="http://schemas.microsoft.com/office/2006/metadata/properties" ma:root="true" ma:fieldsID="7ed6b2499a6156b0ba0345a9c0b7eadc" ns2:_="" ns3:_="">
    <xsd:import namespace="c1640a29-a752-4c5d-89ff-5fedb1625030"/>
    <xsd:import namespace="660d0e87-9dbb-4f20-b83d-0f56a2c1e0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40a29-a752-4c5d-89ff-5fedb16250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60d0e87-9dbb-4f20-b83d-0f56a2c1e0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b3137ae6-7460-4a6d-a673-0a1c848495a2}" ma:internalName="TaxCatchAll" ma:showField="CatchAllData" ma:web="660d0e87-9dbb-4f20-b83d-0f56a2c1e0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FA1527-B391-4710-9BA2-A95B0A3EDB87}">
  <ds:schemaRefs>
    <ds:schemaRef ds:uri="http://schemas.microsoft.com/sharepoint/v3/contenttype/forms"/>
  </ds:schemaRefs>
</ds:datastoreItem>
</file>

<file path=customXml/itemProps2.xml><?xml version="1.0" encoding="utf-8"?>
<ds:datastoreItem xmlns:ds="http://schemas.openxmlformats.org/officeDocument/2006/customXml" ds:itemID="{20B21D9C-E13E-4CE2-A9C3-3B278D70E468}">
  <ds:schemaRefs>
    <ds:schemaRef ds:uri="http://schemas.microsoft.com/office/2006/metadata/properties"/>
    <ds:schemaRef ds:uri="http://schemas.microsoft.com/office/infopath/2007/PartnerControls"/>
    <ds:schemaRef ds:uri="33463751-6d71-4be8-aafb-def198758d2b"/>
    <ds:schemaRef ds:uri="c1640a29-a752-4c5d-89ff-5fedb1625030"/>
    <ds:schemaRef ds:uri="660d0e87-9dbb-4f20-b83d-0f56a2c1e06d"/>
  </ds:schemaRefs>
</ds:datastoreItem>
</file>

<file path=customXml/itemProps3.xml><?xml version="1.0" encoding="utf-8"?>
<ds:datastoreItem xmlns:ds="http://schemas.openxmlformats.org/officeDocument/2006/customXml" ds:itemID="{2E6AFDE5-A16A-49D8-86E8-828E0FD0E5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640a29-a752-4c5d-89ff-5fedb1625030"/>
    <ds:schemaRef ds:uri="660d0e87-9dbb-4f20-b83d-0f56a2c1e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743</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Times New Roman</vt:lpstr>
      <vt:lpstr>Wingdings</vt:lpstr>
      <vt:lpstr>Office Theme</vt:lpstr>
      <vt:lpstr>BUS RESERVATION SYSTEM</vt:lpstr>
      <vt:lpstr>CONTENTS:</vt:lpstr>
      <vt:lpstr>INTRODUCTION:</vt:lpstr>
      <vt:lpstr>OBJECTIVE:</vt:lpstr>
      <vt:lpstr>HARDWARE &amp; SOFTWARE</vt:lpstr>
      <vt:lpstr>MODULES</vt:lpstr>
      <vt:lpstr>FLOW CHART</vt:lpstr>
      <vt:lpstr>USE CASE DIAGRAM</vt:lpstr>
      <vt:lpstr>SEQUENCE DIAGRAM</vt:lpstr>
      <vt:lpstr>WORKING</vt:lpstr>
      <vt:lpstr>WORKING</vt:lpstr>
      <vt:lpstr>TOOLS</vt:lpstr>
      <vt:lpstr>FEATURES:</vt:lpstr>
      <vt:lpstr>OUTPUT</vt:lpstr>
      <vt:lpstr>OUTPUT</vt:lpstr>
      <vt:lpstr>OUTPUT</vt:lpstr>
      <vt:lpstr>OUTPUT</vt:lpstr>
      <vt:lpstr>OUTPUT</vt:lpstr>
      <vt:lpstr>OUTPUT</vt:lpstr>
      <vt:lpstr>ADVANTAGES &amp; 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Alla, Om Sri Amrutha Varshini</dc:creator>
  <cp:lastModifiedBy>Ravali Potta, Lakshmi</cp:lastModifiedBy>
  <cp:revision>2</cp:revision>
  <dcterms:created xsi:type="dcterms:W3CDTF">2023-01-17T08:45:26Z</dcterms:created>
  <dcterms:modified xsi:type="dcterms:W3CDTF">2023-01-18T12:38:28Z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0x0101005CB08EF30522B444AF68E2AAD9760763</vt:lpwstr>
  </property>
</Properties>
</file>