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962" r:id="rId4"/>
  </p:sldMasterIdLst>
  <p:notesMasterIdLst>
    <p:notesMasterId r:id="rId20"/>
  </p:notesMasterIdLst>
  <p:handoutMasterIdLst>
    <p:handoutMasterId r:id="rId21"/>
  </p:handoutMasterIdLst>
  <p:sldIdLst>
    <p:sldId id="1042" r:id="rId5"/>
    <p:sldId id="2145706641" r:id="rId6"/>
    <p:sldId id="2145706656" r:id="rId7"/>
    <p:sldId id="2145706649" r:id="rId8"/>
    <p:sldId id="2145706664" r:id="rId9"/>
    <p:sldId id="2145706659" r:id="rId10"/>
    <p:sldId id="2145706666" r:id="rId11"/>
    <p:sldId id="2145706667" r:id="rId12"/>
    <p:sldId id="2145706652" r:id="rId13"/>
    <p:sldId id="2145706653" r:id="rId14"/>
    <p:sldId id="2145706663" r:id="rId15"/>
    <p:sldId id="2145706668" r:id="rId16"/>
    <p:sldId id="2145706669" r:id="rId17"/>
    <p:sldId id="2145706658" r:id="rId18"/>
    <p:sldId id="1041" r:id="rId19"/>
  </p:sldIdLst>
  <p:sldSz cx="12192000" cy="6858000"/>
  <p:notesSz cx="6858000" cy="9144000"/>
  <p:embeddedFontLst>
    <p:embeddedFont>
      <p:font typeface="Algerian" panose="04020705040A02060702" pitchFamily="82" charset="0"/>
      <p:regular r:id="rId22"/>
    </p:embeddedFont>
    <p:embeddedFont>
      <p:font typeface="Ubuntu" panose="020B0504030602030204" pitchFamily="34" charset="0"/>
      <p:regular r:id="rId23"/>
      <p:bold r:id="rId24"/>
      <p:italic r:id="rId25"/>
      <p:boldItalic r:id="rId26"/>
    </p:embeddedFont>
    <p:embeddedFont>
      <p:font typeface="Ubuntu Light" panose="020B0304030602030204" pitchFamily="34" charset="0"/>
      <p:regular r:id="rId27"/>
      <p:italic r:id="rId28"/>
    </p:embeddedFont>
    <p:embeddedFont>
      <p:font typeface="Ubuntu Medium" panose="020B0604030602030204" pitchFamily="34" charset="0"/>
      <p:regular r:id="rId29"/>
      <p:italic r:id="rId30"/>
    </p:embeddedFont>
  </p:embeddedFontLst>
  <p:custDataLst>
    <p:tags r:id="rId31"/>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178C3D"/>
    <a:srgbClr val="272936"/>
    <a:srgbClr val="173340"/>
    <a:srgbClr val="ECECEC"/>
    <a:srgbClr val="D9D9D9"/>
    <a:srgbClr val="2B0A3D"/>
    <a:srgbClr val="0070AD"/>
    <a:srgbClr val="12AB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9B0DD9-14AE-494C-B99D-558DB2CF9BDE}" v="7" dt="2022-12-25T15:07:32.0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4" y="56"/>
      </p:cViewPr>
      <p:guideLst>
        <p:guide orient="horz" pos="2341"/>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handoutMaster" Target="handoutMasters/handoutMaster1.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la, Om Sri Amrutha Varshini" userId="6bb3731f-47f8-4072-ac5c-0fd082e7f325" providerId="ADAL" clId="{8F9B0DD9-14AE-494C-B99D-558DB2CF9BDE}"/>
    <pc:docChg chg="custSel addSld delSld modSld">
      <pc:chgData name="Alla, Om Sri Amrutha Varshini" userId="6bb3731f-47f8-4072-ac5c-0fd082e7f325" providerId="ADAL" clId="{8F9B0DD9-14AE-494C-B99D-558DB2CF9BDE}" dt="2022-12-25T15:08:52.845" v="320" actId="1076"/>
      <pc:docMkLst>
        <pc:docMk/>
      </pc:docMkLst>
      <pc:sldChg chg="addSp delSp modSp mod">
        <pc:chgData name="Alla, Om Sri Amrutha Varshini" userId="6bb3731f-47f8-4072-ac5c-0fd082e7f325" providerId="ADAL" clId="{8F9B0DD9-14AE-494C-B99D-558DB2CF9BDE}" dt="2022-12-25T14:59:22.209" v="244" actId="1076"/>
        <pc:sldMkLst>
          <pc:docMk/>
          <pc:sldMk cId="3867533695" sldId="1042"/>
        </pc:sldMkLst>
        <pc:spChg chg="mod">
          <ac:chgData name="Alla, Om Sri Amrutha Varshini" userId="6bb3731f-47f8-4072-ac5c-0fd082e7f325" providerId="ADAL" clId="{8F9B0DD9-14AE-494C-B99D-558DB2CF9BDE}" dt="2022-12-25T14:59:22.209" v="244" actId="1076"/>
          <ac:spMkLst>
            <pc:docMk/>
            <pc:sldMk cId="3867533695" sldId="1042"/>
            <ac:spMk id="3" creationId="{6F8D696E-B4E9-4F10-824F-B9B79E98BE71}"/>
          </ac:spMkLst>
        </pc:spChg>
        <pc:spChg chg="add del mod">
          <ac:chgData name="Alla, Om Sri Amrutha Varshini" userId="6bb3731f-47f8-4072-ac5c-0fd082e7f325" providerId="ADAL" clId="{8F9B0DD9-14AE-494C-B99D-558DB2CF9BDE}" dt="2022-12-25T14:55:37.717" v="97" actId="21"/>
          <ac:spMkLst>
            <pc:docMk/>
            <pc:sldMk cId="3867533695" sldId="1042"/>
            <ac:spMk id="4" creationId="{F3D970EF-3F3E-4DED-9033-2DD5BA7DB12F}"/>
          </ac:spMkLst>
        </pc:spChg>
        <pc:spChg chg="del">
          <ac:chgData name="Alla, Om Sri Amrutha Varshini" userId="6bb3731f-47f8-4072-ac5c-0fd082e7f325" providerId="ADAL" clId="{8F9B0DD9-14AE-494C-B99D-558DB2CF9BDE}" dt="2022-12-25T14:54:42.928" v="2" actId="21"/>
          <ac:spMkLst>
            <pc:docMk/>
            <pc:sldMk cId="3867533695" sldId="1042"/>
            <ac:spMk id="5" creationId="{7B58DFBD-F9B6-4482-AC2F-B7C568821C00}"/>
          </ac:spMkLst>
        </pc:spChg>
        <pc:spChg chg="add mod">
          <ac:chgData name="Alla, Om Sri Amrutha Varshini" userId="6bb3731f-47f8-4072-ac5c-0fd082e7f325" providerId="ADAL" clId="{8F9B0DD9-14AE-494C-B99D-558DB2CF9BDE}" dt="2022-12-25T14:58:56.769" v="238" actId="1076"/>
          <ac:spMkLst>
            <pc:docMk/>
            <pc:sldMk cId="3867533695" sldId="1042"/>
            <ac:spMk id="6" creationId="{1D2E0C50-6F68-4FBA-A4A2-57C24D6CA88D}"/>
          </ac:spMkLst>
        </pc:spChg>
      </pc:sldChg>
      <pc:sldChg chg="addSp delSp modSp mod">
        <pc:chgData name="Alla, Om Sri Amrutha Varshini" userId="6bb3731f-47f8-4072-ac5c-0fd082e7f325" providerId="ADAL" clId="{8F9B0DD9-14AE-494C-B99D-558DB2CF9BDE}" dt="2022-12-25T15:02:54.747" v="253" actId="1076"/>
        <pc:sldMkLst>
          <pc:docMk/>
          <pc:sldMk cId="2476034416" sldId="2145706641"/>
        </pc:sldMkLst>
        <pc:picChg chg="del">
          <ac:chgData name="Alla, Om Sri Amrutha Varshini" userId="6bb3731f-47f8-4072-ac5c-0fd082e7f325" providerId="ADAL" clId="{8F9B0DD9-14AE-494C-B99D-558DB2CF9BDE}" dt="2022-12-25T15:02:33.876" v="251" actId="21"/>
          <ac:picMkLst>
            <pc:docMk/>
            <pc:sldMk cId="2476034416" sldId="2145706641"/>
            <ac:picMk id="4" creationId="{6A334349-D864-40C4-93B4-9E1F02B38760}"/>
          </ac:picMkLst>
        </pc:picChg>
        <pc:picChg chg="add mod">
          <ac:chgData name="Alla, Om Sri Amrutha Varshini" userId="6bb3731f-47f8-4072-ac5c-0fd082e7f325" providerId="ADAL" clId="{8F9B0DD9-14AE-494C-B99D-558DB2CF9BDE}" dt="2022-12-25T15:02:54.747" v="253" actId="1076"/>
          <ac:picMkLst>
            <pc:docMk/>
            <pc:sldMk cId="2476034416" sldId="2145706641"/>
            <ac:picMk id="5" creationId="{F7220498-91F1-4550-9721-A7BEFFB1AFE3}"/>
          </ac:picMkLst>
        </pc:picChg>
      </pc:sldChg>
      <pc:sldChg chg="addSp delSp modSp mod">
        <pc:chgData name="Alla, Om Sri Amrutha Varshini" userId="6bb3731f-47f8-4072-ac5c-0fd082e7f325" providerId="ADAL" clId="{8F9B0DD9-14AE-494C-B99D-558DB2CF9BDE}" dt="2022-12-25T15:02:12.002" v="250" actId="21"/>
        <pc:sldMkLst>
          <pc:docMk/>
          <pc:sldMk cId="982341606" sldId="2145706658"/>
        </pc:sldMkLst>
        <pc:spChg chg="add del">
          <ac:chgData name="Alla, Om Sri Amrutha Varshini" userId="6bb3731f-47f8-4072-ac5c-0fd082e7f325" providerId="ADAL" clId="{8F9B0DD9-14AE-494C-B99D-558DB2CF9BDE}" dt="2022-12-25T15:02:05.628" v="247"/>
          <ac:spMkLst>
            <pc:docMk/>
            <pc:sldMk cId="982341606" sldId="2145706658"/>
            <ac:spMk id="4" creationId="{D8A89ECA-13F4-4262-85F2-7761CC053B0F}"/>
          </ac:spMkLst>
        </pc:spChg>
        <pc:picChg chg="add del mod">
          <ac:chgData name="Alla, Om Sri Amrutha Varshini" userId="6bb3731f-47f8-4072-ac5c-0fd082e7f325" providerId="ADAL" clId="{8F9B0DD9-14AE-494C-B99D-558DB2CF9BDE}" dt="2022-12-25T15:02:12.002" v="250" actId="21"/>
          <ac:picMkLst>
            <pc:docMk/>
            <pc:sldMk cId="982341606" sldId="2145706658"/>
            <ac:picMk id="5" creationId="{8A731E39-6C97-4FC8-AC70-E81425EDAC74}"/>
          </ac:picMkLst>
        </pc:picChg>
      </pc:sldChg>
      <pc:sldChg chg="addSp modSp mod">
        <pc:chgData name="Alla, Om Sri Amrutha Varshini" userId="6bb3731f-47f8-4072-ac5c-0fd082e7f325" providerId="ADAL" clId="{8F9B0DD9-14AE-494C-B99D-558DB2CF9BDE}" dt="2022-12-25T15:08:52.845" v="320" actId="1076"/>
        <pc:sldMkLst>
          <pc:docMk/>
          <pc:sldMk cId="2492245409" sldId="2145706664"/>
        </pc:sldMkLst>
        <pc:picChg chg="add mod modCrop">
          <ac:chgData name="Alla, Om Sri Amrutha Varshini" userId="6bb3731f-47f8-4072-ac5c-0fd082e7f325" providerId="ADAL" clId="{8F9B0DD9-14AE-494C-B99D-558DB2CF9BDE}" dt="2022-12-25T15:08:52.845" v="320" actId="1076"/>
          <ac:picMkLst>
            <pc:docMk/>
            <pc:sldMk cId="2492245409" sldId="2145706664"/>
            <ac:picMk id="4" creationId="{1CA1859B-5EFB-4A71-8627-E866E9FBC327}"/>
          </ac:picMkLst>
        </pc:picChg>
      </pc:sldChg>
      <pc:sldChg chg="addSp delSp modSp new del mod modClrScheme chgLayout">
        <pc:chgData name="Alla, Om Sri Amrutha Varshini" userId="6bb3731f-47f8-4072-ac5c-0fd082e7f325" providerId="ADAL" clId="{8F9B0DD9-14AE-494C-B99D-558DB2CF9BDE}" dt="2022-12-25T14:59:31.982" v="245" actId="2696"/>
        <pc:sldMkLst>
          <pc:docMk/>
          <pc:sldMk cId="744941790" sldId="2145706670"/>
        </pc:sldMkLst>
        <pc:spChg chg="del">
          <ac:chgData name="Alla, Om Sri Amrutha Varshini" userId="6bb3731f-47f8-4072-ac5c-0fd082e7f325" providerId="ADAL" clId="{8F9B0DD9-14AE-494C-B99D-558DB2CF9BDE}" dt="2022-12-25T14:54:36.097" v="1" actId="26606"/>
          <ac:spMkLst>
            <pc:docMk/>
            <pc:sldMk cId="744941790" sldId="2145706670"/>
            <ac:spMk id="2" creationId="{FB35A764-BA2D-48AA-B688-E3E4458123E5}"/>
          </ac:spMkLst>
        </pc:spChg>
        <pc:spChg chg="del">
          <ac:chgData name="Alla, Om Sri Amrutha Varshini" userId="6bb3731f-47f8-4072-ac5c-0fd082e7f325" providerId="ADAL" clId="{8F9B0DD9-14AE-494C-B99D-558DB2CF9BDE}" dt="2022-12-25T14:54:36.097" v="1" actId="26606"/>
          <ac:spMkLst>
            <pc:docMk/>
            <pc:sldMk cId="744941790" sldId="2145706670"/>
            <ac:spMk id="3" creationId="{774B0CA6-67F0-423B-B674-62C330F5CC64}"/>
          </ac:spMkLst>
        </pc:spChg>
        <pc:spChg chg="del">
          <ac:chgData name="Alla, Om Sri Amrutha Varshini" userId="6bb3731f-47f8-4072-ac5c-0fd082e7f325" providerId="ADAL" clId="{8F9B0DD9-14AE-494C-B99D-558DB2CF9BDE}" dt="2022-12-25T14:54:36.097" v="1" actId="26606"/>
          <ac:spMkLst>
            <pc:docMk/>
            <pc:sldMk cId="744941790" sldId="2145706670"/>
            <ac:spMk id="4" creationId="{B8EB0E48-D3F7-4749-AB07-8D3862509F16}"/>
          </ac:spMkLst>
        </pc:spChg>
        <pc:spChg chg="add del mod">
          <ac:chgData name="Alla, Om Sri Amrutha Varshini" userId="6bb3731f-47f8-4072-ac5c-0fd082e7f325" providerId="ADAL" clId="{8F9B0DD9-14AE-494C-B99D-558DB2CF9BDE}" dt="2022-12-25T14:58:40.151" v="235" actId="21"/>
          <ac:spMkLst>
            <pc:docMk/>
            <pc:sldMk cId="744941790" sldId="2145706670"/>
            <ac:spMk id="7" creationId="{F7C997DA-E5C2-4CE8-A036-2ACD352828D8}"/>
          </ac:spMkLst>
        </pc:spChg>
        <pc:spChg chg="add del mod">
          <ac:chgData name="Alla, Om Sri Amrutha Varshini" userId="6bb3731f-47f8-4072-ac5c-0fd082e7f325" providerId="ADAL" clId="{8F9B0DD9-14AE-494C-B99D-558DB2CF9BDE}" dt="2022-12-25T14:54:51.336" v="4" actId="21"/>
          <ac:spMkLst>
            <pc:docMk/>
            <pc:sldMk cId="744941790" sldId="2145706670"/>
            <ac:spMk id="9" creationId="{44A75BC0-7D6E-CB02-7DB7-324F18C25C51}"/>
          </ac:spMkLst>
        </pc:spChg>
        <pc:spChg chg="add del mod">
          <ac:chgData name="Alla, Om Sri Amrutha Varshini" userId="6bb3731f-47f8-4072-ac5c-0fd082e7f325" providerId="ADAL" clId="{8F9B0DD9-14AE-494C-B99D-558DB2CF9BDE}" dt="2022-12-25T14:55:01.691" v="6" actId="21"/>
          <ac:spMkLst>
            <pc:docMk/>
            <pc:sldMk cId="744941790" sldId="2145706670"/>
            <ac:spMk id="11" creationId="{C8F77221-678D-2F0F-8A7B-CA7BFE33FB1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25/12/2022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25/12/2022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3915653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www.twitter.com/capgemini" TargetMode="Externa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www.twitter.com/capgemini"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1">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userDrawn="1"/>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8EDD86A9-A101-4431-BC7F-D7A613B745EB}"/>
              </a:ext>
            </a:extLst>
          </p:cNvPr>
          <p:cNvGrpSpPr>
            <a:grpSpLocks noChangeAspect="1"/>
          </p:cNvGrpSpPr>
          <p:nvPr userDrawn="1"/>
        </p:nvGrpSpPr>
        <p:grpSpPr>
          <a:xfrm>
            <a:off x="9422540" y="611982"/>
            <a:ext cx="2267015" cy="509586"/>
            <a:chOff x="9550400" y="612775"/>
            <a:chExt cx="2231297" cy="501650"/>
          </a:xfrm>
        </p:grpSpPr>
        <p:sp>
          <p:nvSpPr>
            <p:cNvPr id="8" name="Freeform: Shape 7">
              <a:extLst>
                <a:ext uri="{FF2B5EF4-FFF2-40B4-BE49-F238E27FC236}">
                  <a16:creationId xmlns:a16="http://schemas.microsoft.com/office/drawing/2014/main" id="{92E5232F-44F9-4DA7-8CAF-37E7E772B19E}"/>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ED6443D4-9252-4F48-B3B1-DE1F07A5D421}"/>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0" name="Freeform: Shape 9">
              <a:extLst>
                <a:ext uri="{FF2B5EF4-FFF2-40B4-BE49-F238E27FC236}">
                  <a16:creationId xmlns:a16="http://schemas.microsoft.com/office/drawing/2014/main" id="{00D6E549-1EDB-4087-A87E-246AD0B86307}"/>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9B59D2B6-7CA0-4DD1-ACF9-FE9B371E6A4B}"/>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D752C13A-0707-4DB7-BEE5-11C70CC4104C}"/>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18252185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3 columns 1">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43866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336B7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336B7D"/>
              </a:buClr>
              <a:defRPr sz="1400"/>
            </a:lvl2pPr>
            <a:lvl3pPr>
              <a:lnSpc>
                <a:spcPct val="100000"/>
              </a:lnSpc>
              <a:spcBef>
                <a:spcPts val="0"/>
              </a:spcBef>
              <a:buClr>
                <a:srgbClr val="336B7D"/>
              </a:buClr>
              <a:defRPr sz="1400"/>
            </a:lvl3pPr>
            <a:lvl4pPr>
              <a:lnSpc>
                <a:spcPct val="100000"/>
              </a:lnSpc>
              <a:spcBef>
                <a:spcPts val="0"/>
              </a:spcBef>
              <a:buClr>
                <a:srgbClr val="336B7D"/>
              </a:buClr>
              <a:defRPr sz="1400"/>
            </a:lvl4pPr>
            <a:lvl5pPr>
              <a:lnSpc>
                <a:spcPct val="100000"/>
              </a:lnSpc>
              <a:spcBef>
                <a:spcPts val="0"/>
              </a:spcBef>
              <a:buClr>
                <a:srgbClr val="336B7D"/>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67796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nly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754210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dark grey">
    <p:bg>
      <p:bgPr>
        <a:solidFill>
          <a:schemeClr val="accent4"/>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00197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light Grey">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a:p>
        </p:txBody>
      </p:sp>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82448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Break dark">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41531885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1468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1"/>
                </a:solidFill>
              </a:defRPr>
            </a:lvl1pPr>
          </a:lstStyle>
          <a:p>
            <a:r>
              <a:rPr lang="de-DE"/>
              <a:t>Insert picture, edit alt text and send </a:t>
            </a:r>
            <a:r>
              <a:rPr lang="de-DE" err="1"/>
              <a:t>to</a:t>
            </a:r>
            <a:r>
              <a:rPr lang="de-DE"/>
              <a:t> back</a:t>
            </a:r>
          </a:p>
        </p:txBody>
      </p:sp>
    </p:spTree>
    <p:extLst>
      <p:ext uri="{BB962C8B-B14F-4D97-AF65-F5344CB8AC3E}">
        <p14:creationId xmlns:p14="http://schemas.microsoft.com/office/powerpoint/2010/main" val="29147484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add alt text and send </a:t>
            </a:r>
            <a:r>
              <a:rPr lang="de-DE" err="1"/>
              <a:t>to</a:t>
            </a:r>
            <a:r>
              <a:rPr lang="de-DE"/>
              <a:t> back</a:t>
            </a:r>
          </a:p>
        </p:txBody>
      </p:sp>
    </p:spTree>
    <p:extLst>
      <p:ext uri="{BB962C8B-B14F-4D97-AF65-F5344CB8AC3E}">
        <p14:creationId xmlns:p14="http://schemas.microsoft.com/office/powerpoint/2010/main" val="35472295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4958425"/>
            <a:ext cx="11277600" cy="822325"/>
          </a:xfrm>
        </p:spPr>
        <p:txBody>
          <a:bodyPr lIns="36000" tIns="144000">
            <a:normAutofit/>
          </a:bodyPr>
          <a:lstStyle>
            <a:lvl1pPr marL="0" indent="0" algn="l">
              <a:buNone/>
              <a:defRPr sz="20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hasCustomPrompt="1"/>
          </p:nvPr>
        </p:nvSpPr>
        <p:spPr>
          <a:xfrm>
            <a:off x="457200" y="2135545"/>
            <a:ext cx="11277600" cy="2585323"/>
          </a:xfrm>
        </p:spPr>
        <p:txBody>
          <a:bodyPr anchor="ctr" anchorCtr="0">
            <a:spAutoFit/>
          </a:bodyPr>
          <a:lstStyle>
            <a:lvl1pPr marL="0" indent="0" algn="l">
              <a:lnSpc>
                <a:spcPct val="70000"/>
              </a:lnSpc>
              <a:spcAft>
                <a:spcPts val="0"/>
              </a:spcAft>
              <a:buFontTx/>
              <a:buNone/>
              <a:defRPr sz="8000" b="1" cap="all" baseline="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p:txBody>
      </p:sp>
      <p:grpSp>
        <p:nvGrpSpPr>
          <p:cNvPr id="6" name="Group 5">
            <a:extLst>
              <a:ext uri="{FF2B5EF4-FFF2-40B4-BE49-F238E27FC236}">
                <a16:creationId xmlns:a16="http://schemas.microsoft.com/office/drawing/2014/main" id="{53E1ECB5-DB51-4283-B8B9-FBB99B30DDDA}"/>
              </a:ext>
            </a:extLst>
          </p:cNvPr>
          <p:cNvGrpSpPr>
            <a:grpSpLocks noChangeAspect="1"/>
          </p:cNvGrpSpPr>
          <p:nvPr userDrawn="1"/>
        </p:nvGrpSpPr>
        <p:grpSpPr>
          <a:xfrm>
            <a:off x="516023" y="622911"/>
            <a:ext cx="2231297" cy="501650"/>
            <a:chOff x="9550400" y="612775"/>
            <a:chExt cx="2231297" cy="501650"/>
          </a:xfrm>
        </p:grpSpPr>
        <p:sp>
          <p:nvSpPr>
            <p:cNvPr id="8" name="Freeform: Shape 7">
              <a:extLst>
                <a:ext uri="{FF2B5EF4-FFF2-40B4-BE49-F238E27FC236}">
                  <a16:creationId xmlns:a16="http://schemas.microsoft.com/office/drawing/2014/main" id="{648307B4-0823-4CCD-9A0B-FC8313B6A1CE}"/>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0EF37526-68C2-4CC7-BFA8-D9A1ECDD5F86}"/>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0" name="Freeform: Shape 9">
              <a:extLst>
                <a:ext uri="{FF2B5EF4-FFF2-40B4-BE49-F238E27FC236}">
                  <a16:creationId xmlns:a16="http://schemas.microsoft.com/office/drawing/2014/main" id="{031D688A-C2B9-40DF-8BDB-7397CB9DF4C1}"/>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808CDC8B-4E52-45D7-922E-07333CE529A6}"/>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8515A298-0196-4231-B123-8DDB35B79DA6}"/>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34518434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 uri="{C183D7F6-B498-43B3-948B-1728B52AA6E4}">
                <adec:decorative xmlns:adec="http://schemas.microsoft.com/office/drawing/2017/decorative" val="1"/>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6" name="Group 5">
            <a:extLst>
              <a:ext uri="{FF2B5EF4-FFF2-40B4-BE49-F238E27FC236}">
                <a16:creationId xmlns:a16="http://schemas.microsoft.com/office/drawing/2014/main" id="{138C36DE-BE7C-4EA8-8C11-63DF35071C75}"/>
              </a:ext>
            </a:extLst>
          </p:cNvPr>
          <p:cNvGrpSpPr>
            <a:grpSpLocks noChangeAspect="1"/>
          </p:cNvGrpSpPr>
          <p:nvPr userDrawn="1"/>
        </p:nvGrpSpPr>
        <p:grpSpPr>
          <a:xfrm>
            <a:off x="476900" y="611982"/>
            <a:ext cx="2267015" cy="509586"/>
            <a:chOff x="9550400" y="612775"/>
            <a:chExt cx="2231297" cy="501650"/>
          </a:xfrm>
        </p:grpSpPr>
        <p:sp>
          <p:nvSpPr>
            <p:cNvPr id="8" name="Freeform: Shape 7">
              <a:extLst>
                <a:ext uri="{FF2B5EF4-FFF2-40B4-BE49-F238E27FC236}">
                  <a16:creationId xmlns:a16="http://schemas.microsoft.com/office/drawing/2014/main" id="{F832A913-EBD0-4A52-9BC5-C515E20AA2D2}"/>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6C7C00F4-BABA-40DB-9C59-16A7B33536DE}"/>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06629252-ADFC-4FC9-85E5-6800A45F303B}"/>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9DB5264D-26DE-4A16-881C-0B8EE6975DF9}"/>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3" name="Freeform: Shape 12">
              <a:extLst>
                <a:ext uri="{FF2B5EF4-FFF2-40B4-BE49-F238E27FC236}">
                  <a16:creationId xmlns:a16="http://schemas.microsoft.com/office/drawing/2014/main" id="{1478FE54-3447-4979-8CE3-A274C8BD5A44}"/>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29702510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28" name="Image 27">
            <a:extLst>
              <a:ext uri="{FF2B5EF4-FFF2-40B4-BE49-F238E27FC236}">
                <a16:creationId xmlns:a16="http://schemas.microsoft.com/office/drawing/2014/main" id="{CFD4BD67-7A96-4F02-AD8B-7157189FD651}"/>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350" t="23693" r="10370" b="21576"/>
          <a:stretch/>
        </p:blipFill>
        <p:spPr>
          <a:xfrm rot="1808368" flipV="1">
            <a:off x="4403152" y="337083"/>
            <a:ext cx="8831279" cy="4103533"/>
          </a:xfrm>
          <a:prstGeom prst="rect">
            <a:avLst/>
          </a:prstGeom>
        </p:spPr>
      </p:pic>
      <p:pic>
        <p:nvPicPr>
          <p:cNvPr id="21" name="Picture 7" descr="facebook">
            <a:hlinkClick r:id="rId3"/>
          </p:cNvPr>
          <p:cNvPicPr>
            <a:picLocks noChangeAspect="1" noChangeArrowheads="1"/>
          </p:cNvPicPr>
          <p:nvPr/>
        </p:nvPicPr>
        <p:blipFill>
          <a:blip r:embed="rId4" cstate="print"/>
          <a:srcRect/>
          <a:stretch>
            <a:fillRect/>
          </a:stretch>
        </p:blipFill>
        <p:spPr bwMode="auto">
          <a:xfrm>
            <a:off x="426720" y="4968013"/>
            <a:ext cx="333195" cy="333195"/>
          </a:xfrm>
          <a:prstGeom prst="rect">
            <a:avLst/>
          </a:prstGeom>
          <a:noFill/>
        </p:spPr>
      </p:pic>
      <p:pic>
        <p:nvPicPr>
          <p:cNvPr id="17" name="Picture 2" descr="LinkedIn">
            <a:hlinkClick r:id="rId5"/>
          </p:cNvPr>
          <p:cNvPicPr>
            <a:picLocks noChangeAspect="1" noChangeArrowheads="1"/>
          </p:cNvPicPr>
          <p:nvPr/>
        </p:nvPicPr>
        <p:blipFill>
          <a:blip r:embed="rId6" cstate="print"/>
          <a:srcRect/>
          <a:stretch>
            <a:fillRect/>
          </a:stretch>
        </p:blipFill>
        <p:spPr bwMode="auto">
          <a:xfrm>
            <a:off x="810097" y="4968013"/>
            <a:ext cx="333195" cy="333195"/>
          </a:xfrm>
          <a:prstGeom prst="rect">
            <a:avLst/>
          </a:prstGeom>
          <a:noFill/>
        </p:spPr>
      </p:pic>
      <p:pic>
        <p:nvPicPr>
          <p:cNvPr id="18" name="Picture 4" descr="SlideShare">
            <a:hlinkClick r:id="rId7"/>
          </p:cNvPr>
          <p:cNvPicPr>
            <a:picLocks noChangeAspect="1" noChangeArrowheads="1"/>
          </p:cNvPicPr>
          <p:nvPr/>
        </p:nvPicPr>
        <p:blipFill>
          <a:blip r:embed="rId8" cstate="print"/>
          <a:srcRect/>
          <a:stretch>
            <a:fillRect/>
          </a:stretch>
        </p:blipFill>
        <p:spPr bwMode="auto">
          <a:xfrm>
            <a:off x="1193474" y="4968013"/>
            <a:ext cx="333195" cy="333195"/>
          </a:xfrm>
          <a:prstGeom prst="rect">
            <a:avLst/>
          </a:prstGeom>
          <a:noFill/>
        </p:spPr>
      </p:pic>
      <p:pic>
        <p:nvPicPr>
          <p:cNvPr id="19" name="Picture 5" descr="Twitter">
            <a:hlinkClick r:id="rId9"/>
          </p:cNvPr>
          <p:cNvPicPr>
            <a:picLocks noChangeAspect="1" noChangeArrowheads="1"/>
          </p:cNvPicPr>
          <p:nvPr/>
        </p:nvPicPr>
        <p:blipFill>
          <a:blip r:embed="rId10" cstate="print"/>
          <a:srcRect/>
          <a:stretch>
            <a:fillRect/>
          </a:stretch>
        </p:blipFill>
        <p:spPr bwMode="auto">
          <a:xfrm>
            <a:off x="1576851" y="4968013"/>
            <a:ext cx="333195" cy="333195"/>
          </a:xfrm>
          <a:prstGeom prst="rect">
            <a:avLst/>
          </a:prstGeom>
          <a:noFill/>
        </p:spPr>
      </p:pic>
      <p:pic>
        <p:nvPicPr>
          <p:cNvPr id="20" name="Picture 6" descr="YouTube">
            <a:hlinkClick r:id="rId11"/>
          </p:cNvPr>
          <p:cNvPicPr>
            <a:picLocks noChangeAspect="1" noChangeArrowheads="1"/>
          </p:cNvPicPr>
          <p:nvPr userDrawn="1"/>
        </p:nvPicPr>
        <p:blipFill>
          <a:blip r:embed="rId12" cstate="print"/>
          <a:srcRect/>
          <a:stretch>
            <a:fillRect/>
          </a:stretch>
        </p:blipFill>
        <p:spPr bwMode="auto">
          <a:xfrm>
            <a:off x="1960227"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2022 Capgemini. All rights reserved.</a:t>
            </a:r>
          </a:p>
        </p:txBody>
      </p:sp>
      <p:grpSp>
        <p:nvGrpSpPr>
          <p:cNvPr id="10" name="Group 9">
            <a:extLst>
              <a:ext uri="{FF2B5EF4-FFF2-40B4-BE49-F238E27FC236}">
                <a16:creationId xmlns:a16="http://schemas.microsoft.com/office/drawing/2014/main" id="{D2BF7E9C-FD5C-450A-A1FB-17FC5765ED64}"/>
              </a:ext>
            </a:extLst>
          </p:cNvPr>
          <p:cNvGrpSpPr>
            <a:grpSpLocks noChangeAspect="1"/>
          </p:cNvGrpSpPr>
          <p:nvPr userDrawn="1"/>
        </p:nvGrpSpPr>
        <p:grpSpPr>
          <a:xfrm>
            <a:off x="411020" y="984393"/>
            <a:ext cx="2231297" cy="501650"/>
            <a:chOff x="9550400" y="612775"/>
            <a:chExt cx="2231297" cy="501650"/>
          </a:xfrm>
        </p:grpSpPr>
        <p:sp>
          <p:nvSpPr>
            <p:cNvPr id="11" name="Freeform: Shape 10">
              <a:extLst>
                <a:ext uri="{FF2B5EF4-FFF2-40B4-BE49-F238E27FC236}">
                  <a16:creationId xmlns:a16="http://schemas.microsoft.com/office/drawing/2014/main" id="{DD26A2F9-4026-4DA7-B00A-AE48A8B0CD4D}"/>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0DCE7524-34A1-429B-91AD-74BE1F944E06}"/>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4" name="Freeform: Shape 13">
              <a:extLst>
                <a:ext uri="{FF2B5EF4-FFF2-40B4-BE49-F238E27FC236}">
                  <a16:creationId xmlns:a16="http://schemas.microsoft.com/office/drawing/2014/main" id="{0F68A571-28DB-453F-861D-36D50723ED4D}"/>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5" name="Freeform: Shape 14">
              <a:extLst>
                <a:ext uri="{FF2B5EF4-FFF2-40B4-BE49-F238E27FC236}">
                  <a16:creationId xmlns:a16="http://schemas.microsoft.com/office/drawing/2014/main" id="{923DB0AA-5015-4FEA-A32D-44257CF2BED3}"/>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6" name="Freeform: Shape 15">
              <a:extLst>
                <a:ext uri="{FF2B5EF4-FFF2-40B4-BE49-F238E27FC236}">
                  <a16:creationId xmlns:a16="http://schemas.microsoft.com/office/drawing/2014/main" id="{3E8CD59B-E3D8-4E45-86AA-3D0BB06038CE}"/>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8973666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pic>
        <p:nvPicPr>
          <p:cNvPr id="22" name="Picture 7" descr="facebook">
            <a:hlinkClick r:id="rId3"/>
            <a:extLst>
              <a:ext uri="{FF2B5EF4-FFF2-40B4-BE49-F238E27FC236}">
                <a16:creationId xmlns:a16="http://schemas.microsoft.com/office/drawing/2014/main" id="{BCC76D32-C587-45AA-A26C-ED5B038C867B}"/>
              </a:ext>
            </a:extLst>
          </p:cNvPr>
          <p:cNvPicPr>
            <a:picLocks noChangeAspect="1" noChangeArrowheads="1"/>
          </p:cNvPicPr>
          <p:nvPr/>
        </p:nvPicPr>
        <p:blipFill>
          <a:blip r:embed="rId4" cstate="print"/>
          <a:srcRect/>
          <a:stretch>
            <a:fillRect/>
          </a:stretch>
        </p:blipFill>
        <p:spPr bwMode="auto">
          <a:xfrm>
            <a:off x="426720" y="5328053"/>
            <a:ext cx="333195" cy="333195"/>
          </a:xfrm>
          <a:prstGeom prst="rect">
            <a:avLst/>
          </a:prstGeom>
          <a:noFill/>
        </p:spPr>
      </p:pic>
      <p:pic>
        <p:nvPicPr>
          <p:cNvPr id="17" name="Picture 2" descr="LinkedIn">
            <a:hlinkClick r:id="rId5"/>
            <a:extLst>
              <a:ext uri="{FF2B5EF4-FFF2-40B4-BE49-F238E27FC236}">
                <a16:creationId xmlns:a16="http://schemas.microsoft.com/office/drawing/2014/main" id="{F6DF1D6E-8462-43E1-AFC5-8A5C855024F4}"/>
              </a:ext>
            </a:extLst>
          </p:cNvPr>
          <p:cNvPicPr>
            <a:picLocks noChangeAspect="1" noChangeArrowheads="1"/>
          </p:cNvPicPr>
          <p:nvPr/>
        </p:nvPicPr>
        <p:blipFill>
          <a:blip r:embed="rId6" cstate="print"/>
          <a:srcRect/>
          <a:stretch>
            <a:fillRect/>
          </a:stretch>
        </p:blipFill>
        <p:spPr bwMode="auto">
          <a:xfrm>
            <a:off x="810097" y="5328053"/>
            <a:ext cx="333195" cy="333195"/>
          </a:xfrm>
          <a:prstGeom prst="rect">
            <a:avLst/>
          </a:prstGeom>
          <a:noFill/>
        </p:spPr>
      </p:pic>
      <p:pic>
        <p:nvPicPr>
          <p:cNvPr id="19" name="Picture 4" descr="SlideShare">
            <a:hlinkClick r:id="rId7"/>
            <a:extLst>
              <a:ext uri="{FF2B5EF4-FFF2-40B4-BE49-F238E27FC236}">
                <a16:creationId xmlns:a16="http://schemas.microsoft.com/office/drawing/2014/main" id="{DA74C6D2-FFE3-4CE8-B52D-0A33097AEEAF}"/>
              </a:ext>
            </a:extLst>
          </p:cNvPr>
          <p:cNvPicPr>
            <a:picLocks noChangeAspect="1" noChangeArrowheads="1"/>
          </p:cNvPicPr>
          <p:nvPr/>
        </p:nvPicPr>
        <p:blipFill>
          <a:blip r:embed="rId8" cstate="print"/>
          <a:srcRect/>
          <a:stretch>
            <a:fillRect/>
          </a:stretch>
        </p:blipFill>
        <p:spPr bwMode="auto">
          <a:xfrm>
            <a:off x="1193474" y="5328053"/>
            <a:ext cx="333195" cy="333195"/>
          </a:xfrm>
          <a:prstGeom prst="rect">
            <a:avLst/>
          </a:prstGeom>
          <a:noFill/>
        </p:spPr>
      </p:pic>
      <p:pic>
        <p:nvPicPr>
          <p:cNvPr id="20" name="Picture 5" descr="Twitter">
            <a:hlinkClick r:id="rId9"/>
            <a:extLst>
              <a:ext uri="{FF2B5EF4-FFF2-40B4-BE49-F238E27FC236}">
                <a16:creationId xmlns:a16="http://schemas.microsoft.com/office/drawing/2014/main" id="{14E10122-92A2-4535-9737-8C1BE0EE0AEC}"/>
              </a:ext>
            </a:extLst>
          </p:cNvPr>
          <p:cNvPicPr>
            <a:picLocks noChangeAspect="1" noChangeArrowheads="1"/>
          </p:cNvPicPr>
          <p:nvPr/>
        </p:nvPicPr>
        <p:blipFill>
          <a:blip r:embed="rId10" cstate="print"/>
          <a:srcRect/>
          <a:stretch>
            <a:fillRect/>
          </a:stretch>
        </p:blipFill>
        <p:spPr bwMode="auto">
          <a:xfrm>
            <a:off x="1576851" y="5328053"/>
            <a:ext cx="333195" cy="333195"/>
          </a:xfrm>
          <a:prstGeom prst="rect">
            <a:avLst/>
          </a:prstGeom>
          <a:noFill/>
        </p:spPr>
      </p:pic>
      <p:pic>
        <p:nvPicPr>
          <p:cNvPr id="21" name="Picture 6" descr="YouTube">
            <a:hlinkClick r:id="rId11"/>
            <a:extLst>
              <a:ext uri="{FF2B5EF4-FFF2-40B4-BE49-F238E27FC236}">
                <a16:creationId xmlns:a16="http://schemas.microsoft.com/office/drawing/2014/main" id="{BA6EF96A-02CA-41A1-9095-358FE7486671}"/>
              </a:ext>
            </a:extLst>
          </p:cNvPr>
          <p:cNvPicPr>
            <a:picLocks noChangeAspect="1" noChangeArrowheads="1"/>
          </p:cNvPicPr>
          <p:nvPr userDrawn="1"/>
        </p:nvPicPr>
        <p:blipFill>
          <a:blip r:embed="rId12" cstate="print"/>
          <a:srcRect/>
          <a:stretch>
            <a:fillRect/>
          </a:stretch>
        </p:blipFill>
        <p:spPr bwMode="auto">
          <a:xfrm>
            <a:off x="1960227" y="5328053"/>
            <a:ext cx="333195" cy="333195"/>
          </a:xfrm>
          <a:prstGeom prst="rect">
            <a:avLst/>
          </a:prstGeom>
          <a:noFill/>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a:solidFill>
                  <a:schemeClr val="bg1"/>
                </a:solidFill>
                <a:latin typeface="Ubuntu" panose="020B0504030602030204" pitchFamily="34" charset="0"/>
                <a:cs typeface="Arial"/>
              </a:rPr>
              <a:t>Copyright © 2022 Capgemini. All rights reserved.</a:t>
            </a:r>
          </a:p>
        </p:txBody>
      </p:sp>
      <p:grpSp>
        <p:nvGrpSpPr>
          <p:cNvPr id="10" name="Group 9">
            <a:extLst>
              <a:ext uri="{FF2B5EF4-FFF2-40B4-BE49-F238E27FC236}">
                <a16:creationId xmlns:a16="http://schemas.microsoft.com/office/drawing/2014/main" id="{665BE2A4-4ACC-4E54-9A85-77DFC7F65F01}"/>
              </a:ext>
            </a:extLst>
          </p:cNvPr>
          <p:cNvGrpSpPr>
            <a:grpSpLocks noChangeAspect="1"/>
          </p:cNvGrpSpPr>
          <p:nvPr userDrawn="1"/>
        </p:nvGrpSpPr>
        <p:grpSpPr>
          <a:xfrm>
            <a:off x="9161718" y="5747778"/>
            <a:ext cx="2231297" cy="501650"/>
            <a:chOff x="9550400" y="612775"/>
            <a:chExt cx="2231297" cy="501650"/>
          </a:xfrm>
        </p:grpSpPr>
        <p:sp>
          <p:nvSpPr>
            <p:cNvPr id="11" name="Freeform: Shape 10">
              <a:extLst>
                <a:ext uri="{FF2B5EF4-FFF2-40B4-BE49-F238E27FC236}">
                  <a16:creationId xmlns:a16="http://schemas.microsoft.com/office/drawing/2014/main" id="{0CE61B69-C06F-4D0A-9437-BC399186700C}"/>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96F08509-FA85-4193-A497-0E692E886745}"/>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3" name="Freeform: Shape 12">
              <a:extLst>
                <a:ext uri="{FF2B5EF4-FFF2-40B4-BE49-F238E27FC236}">
                  <a16:creationId xmlns:a16="http://schemas.microsoft.com/office/drawing/2014/main" id="{A40793F6-8550-4F9A-98A1-4BD1C63DE3E6}"/>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4" name="Freeform: Shape 13">
              <a:extLst>
                <a:ext uri="{FF2B5EF4-FFF2-40B4-BE49-F238E27FC236}">
                  <a16:creationId xmlns:a16="http://schemas.microsoft.com/office/drawing/2014/main" id="{AF68DDBF-3EE2-4BFD-9E41-A500A2DB8E18}"/>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5" name="Freeform: Shape 14">
              <a:extLst>
                <a:ext uri="{FF2B5EF4-FFF2-40B4-BE49-F238E27FC236}">
                  <a16:creationId xmlns:a16="http://schemas.microsoft.com/office/drawing/2014/main" id="{F22E4E1F-DFDD-4EF6-8781-D2EC7D60F89D}"/>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34473457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3678123"/>
            <a:ext cx="11386134" cy="830997"/>
          </a:xfrm>
        </p:spPr>
        <p:txBody>
          <a:bodyPr wrap="square" lIns="36000" rIns="36000" bIns="0" anchor="b" anchorCtr="0">
            <a:spAutoFit/>
          </a:bodyPr>
          <a:lstStyle>
            <a:lvl1pPr algn="l">
              <a:lnSpc>
                <a:spcPct val="90000"/>
              </a:lnSpc>
              <a:defRPr sz="6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0240C396-6AE9-4D76-A223-20E91B036600}"/>
              </a:ext>
            </a:extLst>
          </p:cNvPr>
          <p:cNvGrpSpPr>
            <a:grpSpLocks noChangeAspect="1"/>
          </p:cNvGrpSpPr>
          <p:nvPr userDrawn="1"/>
        </p:nvGrpSpPr>
        <p:grpSpPr>
          <a:xfrm>
            <a:off x="9422540" y="611982"/>
            <a:ext cx="2267015" cy="509586"/>
            <a:chOff x="9550400" y="612775"/>
            <a:chExt cx="2231297" cy="501650"/>
          </a:xfrm>
        </p:grpSpPr>
        <p:sp>
          <p:nvSpPr>
            <p:cNvPr id="8" name="Freeform: Shape 7">
              <a:extLst>
                <a:ext uri="{FF2B5EF4-FFF2-40B4-BE49-F238E27FC236}">
                  <a16:creationId xmlns:a16="http://schemas.microsoft.com/office/drawing/2014/main" id="{FC704551-0A43-448B-9BC4-076647B2D2FA}"/>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57D7C248-3780-4A7C-95A8-D356BF27AD73}"/>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0" name="Freeform: Shape 9">
              <a:extLst>
                <a:ext uri="{FF2B5EF4-FFF2-40B4-BE49-F238E27FC236}">
                  <a16:creationId xmlns:a16="http://schemas.microsoft.com/office/drawing/2014/main" id="{217CBF3A-5C0A-4C4E-9FD3-E028E791FE81}"/>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0CD80AA6-A949-4FC4-8CD0-6E6D7300DF2C}"/>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E8743398-464F-49A4-8D54-C73C461670F9}"/>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8705867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2EBDB0D-AC97-40F0-9DD9-F997B00816C8}"/>
              </a:ext>
              <a:ext uri="{C183D7F6-B498-43B3-948B-1728B52AA6E4}">
                <adec:decorative xmlns:adec="http://schemas.microsoft.com/office/drawing/2017/decorative" val="1"/>
              </a:ext>
            </a:extLst>
          </p:cNvPr>
          <p:cNvSpPr/>
          <p:nvPr userDrawn="1"/>
        </p:nvSpPr>
        <p:spPr>
          <a:xfrm>
            <a:off x="-1" y="0"/>
            <a:ext cx="4749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2" name="Title 1">
            <a:extLst>
              <a:ext uri="{FF2B5EF4-FFF2-40B4-BE49-F238E27FC236}">
                <a16:creationId xmlns:a16="http://schemas.microsoft.com/office/drawing/2014/main" id="{4774F36F-3194-40C1-BFCB-D2FC8CB290B2}"/>
              </a:ext>
            </a:extLst>
          </p:cNvPr>
          <p:cNvSpPr>
            <a:spLocks noGrp="1"/>
          </p:cNvSpPr>
          <p:nvPr>
            <p:ph type="title"/>
          </p:nvPr>
        </p:nvSpPr>
        <p:spPr>
          <a:xfrm>
            <a:off x="404813" y="388188"/>
            <a:ext cx="4323035" cy="2392740"/>
          </a:xfrm>
        </p:spPr>
        <p:txBody>
          <a:bodyPr/>
          <a:lstStyle>
            <a:lvl1pPr>
              <a:defRPr sz="4000">
                <a:solidFill>
                  <a:schemeClr val="bg1"/>
                </a:solidFill>
              </a:defRPr>
            </a:lvl1pPr>
          </a:lstStyle>
          <a:p>
            <a:r>
              <a:rPr lang="en-US"/>
              <a:t>Click to edit Master title style</a:t>
            </a:r>
          </a:p>
        </p:txBody>
      </p:sp>
      <p:sp>
        <p:nvSpPr>
          <p:cNvPr id="5" name="Oval 20">
            <a:extLst>
              <a:ext uri="{FF2B5EF4-FFF2-40B4-BE49-F238E27FC236}">
                <a16:creationId xmlns:a16="http://schemas.microsoft.com/office/drawing/2014/main" id="{0B27F5C5-C656-4F2F-9EEE-B93F6E79E727}"/>
              </a:ext>
              <a:ext uri="{C183D7F6-B498-43B3-948B-1728B52AA6E4}">
                <adec:decorative xmlns:adec="http://schemas.microsoft.com/office/drawing/2017/decorative" val="1"/>
              </a:ext>
            </a:extLst>
          </p:cNvPr>
          <p:cNvSpPr/>
          <p:nvPr userDrawn="1"/>
        </p:nvSpPr>
        <p:spPr>
          <a:xfrm>
            <a:off x="5327637" y="71149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11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Text Placeholder 4">
            <a:extLst>
              <a:ext uri="{FF2B5EF4-FFF2-40B4-BE49-F238E27FC236}">
                <a16:creationId xmlns:a16="http://schemas.microsoft.com/office/drawing/2014/main" id="{6C41C771-7ED2-45AF-884F-E0E275C6B347}"/>
              </a:ext>
            </a:extLst>
          </p:cNvPr>
          <p:cNvSpPr>
            <a:spLocks noGrp="1"/>
          </p:cNvSpPr>
          <p:nvPr>
            <p:ph type="body" sz="quarter" idx="35" hasCustomPrompt="1"/>
          </p:nvPr>
        </p:nvSpPr>
        <p:spPr>
          <a:xfrm>
            <a:off x="5498013" y="1040484"/>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6" name="Text Placeholder 4">
            <a:extLst>
              <a:ext uri="{FF2B5EF4-FFF2-40B4-BE49-F238E27FC236}">
                <a16:creationId xmlns:a16="http://schemas.microsoft.com/office/drawing/2014/main" id="{6A82ADF8-12C7-4D27-8457-7F3D1C93EB46}"/>
              </a:ext>
            </a:extLst>
          </p:cNvPr>
          <p:cNvSpPr>
            <a:spLocks noGrp="1"/>
          </p:cNvSpPr>
          <p:nvPr>
            <p:ph type="body" sz="quarter" idx="29" hasCustomPrompt="1"/>
          </p:nvPr>
        </p:nvSpPr>
        <p:spPr>
          <a:xfrm>
            <a:off x="6787432" y="518014"/>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7" name="Text Placeholder 7">
            <a:extLst>
              <a:ext uri="{FF2B5EF4-FFF2-40B4-BE49-F238E27FC236}">
                <a16:creationId xmlns:a16="http://schemas.microsoft.com/office/drawing/2014/main" id="{E18CF815-87D3-425A-8169-07DAC5996151}"/>
              </a:ext>
            </a:extLst>
          </p:cNvPr>
          <p:cNvSpPr>
            <a:spLocks noGrp="1"/>
          </p:cNvSpPr>
          <p:nvPr>
            <p:ph type="body" sz="quarter" idx="30" hasCustomPrompt="1"/>
          </p:nvPr>
        </p:nvSpPr>
        <p:spPr>
          <a:xfrm>
            <a:off x="6787433"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a:t>Second level</a:t>
            </a:r>
          </a:p>
          <a:p>
            <a:pPr lvl="2"/>
            <a:r>
              <a:rPr lang="en-US"/>
              <a:t>Third level</a:t>
            </a:r>
          </a:p>
          <a:p>
            <a:pPr lvl="3"/>
            <a:r>
              <a:rPr lang="en-US"/>
              <a:t>Fourth level</a:t>
            </a:r>
          </a:p>
        </p:txBody>
      </p:sp>
      <p:sp>
        <p:nvSpPr>
          <p:cNvPr id="4" name="Oval 20">
            <a:extLst>
              <a:ext uri="{FF2B5EF4-FFF2-40B4-BE49-F238E27FC236}">
                <a16:creationId xmlns:a16="http://schemas.microsoft.com/office/drawing/2014/main" id="{71209714-A86B-492A-AC18-2DBD1D17EB98}"/>
              </a:ext>
              <a:ext uri="{C183D7F6-B498-43B3-948B-1728B52AA6E4}">
                <adec:decorative xmlns:adec="http://schemas.microsoft.com/office/drawing/2017/decorative" val="1"/>
              </a:ext>
            </a:extLst>
          </p:cNvPr>
          <p:cNvSpPr/>
          <p:nvPr userDrawn="1"/>
        </p:nvSpPr>
        <p:spPr>
          <a:xfrm>
            <a:off x="5327637" y="2656077"/>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590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Text Placeholder 4">
            <a:extLst>
              <a:ext uri="{FF2B5EF4-FFF2-40B4-BE49-F238E27FC236}">
                <a16:creationId xmlns:a16="http://schemas.microsoft.com/office/drawing/2014/main" id="{1CDF667B-1AA2-4981-B115-B40754E318E4}"/>
              </a:ext>
            </a:extLst>
          </p:cNvPr>
          <p:cNvSpPr>
            <a:spLocks noGrp="1"/>
          </p:cNvSpPr>
          <p:nvPr>
            <p:ph type="body" sz="quarter" idx="36" hasCustomPrompt="1"/>
          </p:nvPr>
        </p:nvSpPr>
        <p:spPr>
          <a:xfrm>
            <a:off x="5498013" y="299622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10" name="Text Placeholder 4">
            <a:extLst>
              <a:ext uri="{FF2B5EF4-FFF2-40B4-BE49-F238E27FC236}">
                <a16:creationId xmlns:a16="http://schemas.microsoft.com/office/drawing/2014/main" id="{949B542E-285C-4837-B671-696E4DC001E9}"/>
              </a:ext>
            </a:extLst>
          </p:cNvPr>
          <p:cNvSpPr>
            <a:spLocks noGrp="1"/>
          </p:cNvSpPr>
          <p:nvPr>
            <p:ph type="body" sz="quarter" idx="33" hasCustomPrompt="1"/>
          </p:nvPr>
        </p:nvSpPr>
        <p:spPr>
          <a:xfrm>
            <a:off x="6787432" y="2563381"/>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1" name="Text Placeholder 7">
            <a:extLst>
              <a:ext uri="{FF2B5EF4-FFF2-40B4-BE49-F238E27FC236}">
                <a16:creationId xmlns:a16="http://schemas.microsoft.com/office/drawing/2014/main" id="{09A45E63-A970-497F-9E53-8D389A8457FB}"/>
              </a:ext>
            </a:extLst>
          </p:cNvPr>
          <p:cNvSpPr>
            <a:spLocks noGrp="1"/>
          </p:cNvSpPr>
          <p:nvPr>
            <p:ph type="body" sz="quarter" idx="34" hasCustomPrompt="1"/>
          </p:nvPr>
        </p:nvSpPr>
        <p:spPr>
          <a:xfrm>
            <a:off x="6787433"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a:t>Second level</a:t>
            </a:r>
          </a:p>
          <a:p>
            <a:pPr lvl="2"/>
            <a:r>
              <a:rPr lang="en-US"/>
              <a:t>Third level</a:t>
            </a:r>
          </a:p>
          <a:p>
            <a:pPr lvl="3"/>
            <a:r>
              <a:rPr lang="en-US"/>
              <a:t>Fourth level</a:t>
            </a:r>
          </a:p>
        </p:txBody>
      </p:sp>
      <p:sp>
        <p:nvSpPr>
          <p:cNvPr id="3" name="Oval 20">
            <a:extLst>
              <a:ext uri="{FF2B5EF4-FFF2-40B4-BE49-F238E27FC236}">
                <a16:creationId xmlns:a16="http://schemas.microsoft.com/office/drawing/2014/main" id="{F88C0E2C-E612-44EC-9013-AD68C65B671C}"/>
              </a:ext>
              <a:ext uri="{C183D7F6-B498-43B3-948B-1728B52AA6E4}">
                <adec:decorative xmlns:adec="http://schemas.microsoft.com/office/drawing/2017/decorative" val="1"/>
              </a:ext>
            </a:extLst>
          </p:cNvPr>
          <p:cNvSpPr/>
          <p:nvPr userDrawn="1"/>
        </p:nvSpPr>
        <p:spPr>
          <a:xfrm>
            <a:off x="5327637" y="47803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A6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Text Placeholder 4">
            <a:extLst>
              <a:ext uri="{FF2B5EF4-FFF2-40B4-BE49-F238E27FC236}">
                <a16:creationId xmlns:a16="http://schemas.microsoft.com/office/drawing/2014/main" id="{A411BF5D-81E9-4AC1-AE6D-53DC26B2ECA6}"/>
              </a:ext>
            </a:extLst>
          </p:cNvPr>
          <p:cNvSpPr>
            <a:spLocks noGrp="1"/>
          </p:cNvSpPr>
          <p:nvPr>
            <p:ph type="body" sz="quarter" idx="37" hasCustomPrompt="1"/>
          </p:nvPr>
        </p:nvSpPr>
        <p:spPr>
          <a:xfrm>
            <a:off x="5498013" y="510784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8" name="Text Placeholder 4">
            <a:extLst>
              <a:ext uri="{FF2B5EF4-FFF2-40B4-BE49-F238E27FC236}">
                <a16:creationId xmlns:a16="http://schemas.microsoft.com/office/drawing/2014/main" id="{42676D57-7318-4038-8625-151D4DD857E7}"/>
              </a:ext>
            </a:extLst>
          </p:cNvPr>
          <p:cNvSpPr>
            <a:spLocks noGrp="1"/>
          </p:cNvSpPr>
          <p:nvPr>
            <p:ph type="body" sz="quarter" idx="31" hasCustomPrompt="1"/>
          </p:nvPr>
        </p:nvSpPr>
        <p:spPr>
          <a:xfrm>
            <a:off x="6787432" y="4647262"/>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9" name="Text Placeholder 7">
            <a:extLst>
              <a:ext uri="{FF2B5EF4-FFF2-40B4-BE49-F238E27FC236}">
                <a16:creationId xmlns:a16="http://schemas.microsoft.com/office/drawing/2014/main" id="{9AB98D4C-7485-4468-A517-B5B92B48F38A}"/>
              </a:ext>
            </a:extLst>
          </p:cNvPr>
          <p:cNvSpPr>
            <a:spLocks noGrp="1"/>
          </p:cNvSpPr>
          <p:nvPr>
            <p:ph type="body" sz="quarter" idx="32" hasCustomPrompt="1"/>
          </p:nvPr>
        </p:nvSpPr>
        <p:spPr>
          <a:xfrm>
            <a:off x="6787433"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99050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11" name="Title 1"/>
          <p:cNvSpPr>
            <a:spLocks noGrp="1"/>
          </p:cNvSpPr>
          <p:nvPr>
            <p:ph type="title"/>
          </p:nvPr>
        </p:nvSpPr>
        <p:spPr>
          <a:xfrm>
            <a:off x="227349" y="0"/>
            <a:ext cx="11125236" cy="1104900"/>
          </a:xfrm>
          <a:prstGeom prst="rect">
            <a:avLst/>
          </a:prstGeom>
        </p:spPr>
        <p:txBody>
          <a:bodyPr/>
          <a:lstStyle/>
          <a:p>
            <a:r>
              <a:rPr lang="en-US"/>
              <a:t>Click to edit Master title style</a:t>
            </a:r>
            <a:endParaRPr lang="en-GB"/>
          </a:p>
        </p:txBody>
      </p:sp>
      <p:sp>
        <p:nvSpPr>
          <p:cNvPr id="20" name="Picture Placeholder 47">
            <a:extLst>
              <a:ext uri="{FF2B5EF4-FFF2-40B4-BE49-F238E27FC236}">
                <a16:creationId xmlns:a16="http://schemas.microsoft.com/office/drawing/2014/main" id="{51CA337D-4B25-44C1-847A-AC0D74277B60}"/>
              </a:ext>
              <a:ext uri="{C183D7F6-B498-43B3-948B-1728B52AA6E4}">
                <adec:decorative xmlns:adec="http://schemas.microsoft.com/office/drawing/2017/decorative" val="1"/>
              </a:ext>
            </a:extLst>
          </p:cNvPr>
          <p:cNvSpPr>
            <a:spLocks noGrp="1"/>
          </p:cNvSpPr>
          <p:nvPr>
            <p:ph type="pic" sz="quarter" idx="19"/>
          </p:nvPr>
        </p:nvSpPr>
        <p:spPr>
          <a:xfrm>
            <a:off x="0" y="1192909"/>
            <a:ext cx="5591944" cy="5260428"/>
          </a:xfrm>
          <a:prstGeom prst="rect">
            <a:avLst/>
          </a:prstGeom>
        </p:spPr>
        <p:txBody>
          <a:bodyPr anchor="ctr"/>
          <a:lstStyle>
            <a:lvl1pPr algn="ctr">
              <a:defRPr/>
            </a:lvl1pPr>
          </a:lstStyle>
          <a:p>
            <a:r>
              <a:rPr lang="en-US"/>
              <a:t>Click icon to add picture</a:t>
            </a:r>
            <a:endParaRPr lang="pt-PT"/>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6600059" y="11929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6600059" y="1865049"/>
            <a:ext cx="5007742"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6600059" y="25371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6600059" y="320932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6600059" y="388146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6600059" y="45536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6600059" y="522574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6600059" y="58978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Tree>
    <p:extLst>
      <p:ext uri="{BB962C8B-B14F-4D97-AF65-F5344CB8AC3E}">
        <p14:creationId xmlns:p14="http://schemas.microsoft.com/office/powerpoint/2010/main" val="1409795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86124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47697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Tree>
    <p:extLst>
      <p:ext uri="{BB962C8B-B14F-4D97-AF65-F5344CB8AC3E}">
        <p14:creationId xmlns:p14="http://schemas.microsoft.com/office/powerpoint/2010/main" val="32921270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12911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grpSp>
        <p:nvGrpSpPr>
          <p:cNvPr id="94" name="Groupe 1">
            <a:extLst>
              <a:ext uri="{FF2B5EF4-FFF2-40B4-BE49-F238E27FC236}">
                <a16:creationId xmlns:a16="http://schemas.microsoft.com/office/drawing/2014/main" id="{11A3E882-4152-49CC-A658-0BA2BD4CCF4E}"/>
              </a:ext>
              <a:ext uri="{C183D7F6-B498-43B3-948B-1728B52AA6E4}">
                <adec:decorative xmlns:adec="http://schemas.microsoft.com/office/drawing/2017/decorative" val="1"/>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8" name="Rectangle 27">
            <a:extLst>
              <a:ext uri="{FF2B5EF4-FFF2-40B4-BE49-F238E27FC236}">
                <a16:creationId xmlns:a16="http://schemas.microsoft.com/office/drawing/2014/main" id="{B1133F59-1301-4D8F-A396-71B6A669F37A}"/>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solidFill>
                  <a:srgbClr val="A6A6A6"/>
                </a:solidFill>
                <a:latin typeface="Ubuntu" panose="020B0504030602030204" pitchFamily="34" charset="0"/>
                <a:cs typeface="Arial" panose="020B0604020202020204" pitchFamily="34" charset="0"/>
              </a:rPr>
              <a:t>Presentation Title  |  Author  |  Date</a:t>
            </a:r>
          </a:p>
        </p:txBody>
      </p:sp>
      <p:sp>
        <p:nvSpPr>
          <p:cNvPr id="100" name="Rectangle 27">
            <a:extLst>
              <a:ext uri="{FF2B5EF4-FFF2-40B4-BE49-F238E27FC236}">
                <a16:creationId xmlns:a16="http://schemas.microsoft.com/office/drawing/2014/main" id="{777F4691-2D56-47C4-B2B1-73BE348DB06D}"/>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a:solidFill>
                  <a:srgbClr val="A6A6A6"/>
                </a:solidFill>
                <a:latin typeface="Ubuntu" panose="020B0504030602030204" pitchFamily="34" charset="0"/>
                <a:cs typeface="Arial" panose="020B0604020202020204" pitchFamily="34" charset="0"/>
              </a:rPr>
              <a:t>Company Confidential © Capgemini 2022. All rights reserved  |</a:t>
            </a:r>
          </a:p>
        </p:txBody>
      </p:sp>
      <p:sp>
        <p:nvSpPr>
          <p:cNvPr id="99" name="Rectangle 43">
            <a:extLst>
              <a:ext uri="{FF2B5EF4-FFF2-40B4-BE49-F238E27FC236}">
                <a16:creationId xmlns:a16="http://schemas.microsoft.com/office/drawing/2014/main" id="{1302EB1D-4F45-4228-A725-9CA0AEFCE017}"/>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a:solidFill>
                <a:srgbClr val="A6A6A6"/>
              </a:solidFill>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1901136218"/>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4021" r:id="rId4"/>
    <p:sldLayoutId id="2147484020" r:id="rId5"/>
    <p:sldLayoutId id="2147483966" r:id="rId6"/>
    <p:sldLayoutId id="2147483967" r:id="rId7"/>
    <p:sldLayoutId id="2147483968" r:id="rId8"/>
    <p:sldLayoutId id="2147483969" r:id="rId9"/>
    <p:sldLayoutId id="2147483970" r:id="rId10"/>
    <p:sldLayoutId id="2147484026" r:id="rId11"/>
    <p:sldLayoutId id="2147483972" r:id="rId12"/>
    <p:sldLayoutId id="2147483973" r:id="rId13"/>
    <p:sldLayoutId id="2147483974" r:id="rId14"/>
    <p:sldLayoutId id="2147483975" r:id="rId15"/>
    <p:sldLayoutId id="2147483980" r:id="rId16"/>
    <p:sldLayoutId id="2147483981" r:id="rId17"/>
    <p:sldLayoutId id="2147483983" r:id="rId18"/>
    <p:sldLayoutId id="2147483987" r:id="rId19"/>
    <p:sldLayoutId id="2147483984" r:id="rId20"/>
    <p:sldLayoutId id="2147483985" r:id="rId21"/>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10" pos="7423" userDrawn="1">
          <p15:clr>
            <a:srgbClr val="F26B43"/>
          </p15:clr>
        </p15:guide>
        <p15:guide id="11" orient="horz" pos="4071" userDrawn="1">
          <p15:clr>
            <a:srgbClr val="F26B43"/>
          </p15:clr>
        </p15:guide>
        <p15:guide id="12" pos="255" userDrawn="1">
          <p15:clr>
            <a:srgbClr val="F26B43"/>
          </p15:clr>
        </p15:guide>
        <p15:guide id="13" orient="horz" pos="836" userDrawn="1">
          <p15:clr>
            <a:srgbClr val="F26B43"/>
          </p15:clr>
        </p15:guide>
        <p15:guide id="14" orient="horz" pos="245" userDrawn="1">
          <p15:clr>
            <a:srgbClr val="F26B43"/>
          </p15:clr>
        </p15:guide>
        <p15:guide id="15" pos="3840" userDrawn="1">
          <p15:clr>
            <a:srgbClr val="F26B43"/>
          </p15:clr>
        </p15:guide>
        <p15:guide id="16" pos="3899" userDrawn="1">
          <p15:clr>
            <a:srgbClr val="F26B43"/>
          </p15:clr>
        </p15:guide>
        <p15:guide id="17" pos="378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8D696E-B4E9-4F10-824F-B9B79E98BE71}"/>
              </a:ext>
            </a:extLst>
          </p:cNvPr>
          <p:cNvSpPr>
            <a:spLocks noGrp="1"/>
          </p:cNvSpPr>
          <p:nvPr>
            <p:ph type="ctrTitle"/>
          </p:nvPr>
        </p:nvSpPr>
        <p:spPr>
          <a:xfrm>
            <a:off x="-493965" y="2013735"/>
            <a:ext cx="9145609" cy="1775572"/>
          </a:xfrm>
        </p:spPr>
        <p:txBody>
          <a:bodyPr/>
          <a:lstStyle/>
          <a:p>
            <a:r>
              <a:rPr lang="en-US" sz="4400" kern="5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4400" b="0" kern="50" dirty="0">
                <a:effectLst/>
                <a:latin typeface="Algerian" panose="04020705040A02060702" pitchFamily="82" charset="0"/>
                <a:ea typeface="STZhongsong" panose="020B0503020204020204" pitchFamily="2" charset="-122"/>
                <a:cs typeface="Times New Roman" panose="02020603050405020304" pitchFamily="18" charset="0"/>
              </a:rPr>
              <a:t>Quiz Game APPLICATION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t>
            </a:r>
          </a:p>
        </p:txBody>
      </p:sp>
      <p:sp>
        <p:nvSpPr>
          <p:cNvPr id="6" name="Subtitle 4">
            <a:extLst>
              <a:ext uri="{FF2B5EF4-FFF2-40B4-BE49-F238E27FC236}">
                <a16:creationId xmlns:a16="http://schemas.microsoft.com/office/drawing/2014/main" id="{1D2E0C50-6F68-4FBA-A4A2-57C24D6CA88D}"/>
              </a:ext>
            </a:extLst>
          </p:cNvPr>
          <p:cNvSpPr txBox="1">
            <a:spLocks/>
          </p:cNvSpPr>
          <p:nvPr/>
        </p:nvSpPr>
        <p:spPr>
          <a:xfrm>
            <a:off x="6036170" y="4178302"/>
            <a:ext cx="6155830" cy="3062377"/>
          </a:xfrm>
          <a:prstGeom prst="rect">
            <a:avLst/>
          </a:prstGeom>
        </p:spPr>
        <p:txBody>
          <a:bodyPr vert="horz" wrap="square" lIns="36000" tIns="0" rIns="36000" bIns="0" rtlCol="0" anchor="t">
            <a:sp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bg1"/>
                </a:solidFill>
                <a:latin typeface="+mn-lt"/>
                <a:ea typeface="+mn-ea"/>
                <a:cs typeface="+mn-cs"/>
              </a:defRPr>
            </a:lvl1pPr>
            <a:lvl2pPr marL="457200" indent="0" algn="ctr" defTabSz="914400" rtl="0" eaLnBrk="1" latinLnBrk="0" hangingPunct="1">
              <a:lnSpc>
                <a:spcPct val="100000"/>
              </a:lnSpc>
              <a:spcBef>
                <a:spcPts val="0"/>
              </a:spcBef>
              <a:spcAft>
                <a:spcPts val="600"/>
              </a:spcAft>
              <a:buClr>
                <a:schemeClr val="accent1"/>
              </a:buClr>
              <a:buFont typeface="Wingdings" panose="05000000000000000000" pitchFamily="2" charset="2"/>
              <a:buNone/>
              <a:defRPr sz="2000" kern="1200" baseline="0">
                <a:solidFill>
                  <a:schemeClr val="tx1"/>
                </a:solidFill>
                <a:latin typeface="+mn-lt"/>
                <a:ea typeface="+mn-ea"/>
                <a:cs typeface="+mn-cs"/>
              </a:defRPr>
            </a:lvl2pPr>
            <a:lvl3pPr marL="914400" indent="0" algn="ctr" defTabSz="914400" rtl="0" eaLnBrk="1" latinLnBrk="0" hangingPunct="1">
              <a:lnSpc>
                <a:spcPct val="100000"/>
              </a:lnSpc>
              <a:spcBef>
                <a:spcPts val="0"/>
              </a:spcBef>
              <a:spcAft>
                <a:spcPts val="600"/>
              </a:spcAft>
              <a:buClr>
                <a:schemeClr val="accent2"/>
              </a:buClr>
              <a:buFont typeface="Arial" panose="020B0604020202020204" pitchFamily="34" charset="0"/>
              <a:buNone/>
              <a:defRPr sz="1800" kern="1200" baseline="0">
                <a:solidFill>
                  <a:schemeClr val="tx1"/>
                </a:solidFill>
                <a:latin typeface="+mn-lt"/>
                <a:ea typeface="+mn-ea"/>
                <a:cs typeface="+mn-cs"/>
              </a:defRPr>
            </a:lvl3pPr>
            <a:lvl4pPr marL="1371600" indent="0" algn="ctr" defTabSz="914400" rtl="0" eaLnBrk="1" latinLnBrk="0" hangingPunct="1">
              <a:lnSpc>
                <a:spcPct val="100000"/>
              </a:lnSpc>
              <a:spcBef>
                <a:spcPts val="0"/>
              </a:spcBef>
              <a:spcAft>
                <a:spcPts val="600"/>
              </a:spcAft>
              <a:buClr>
                <a:schemeClr val="tx1"/>
              </a:buClr>
              <a:buFont typeface="Ubuntu" panose="020B0504030602030204" pitchFamily="34" charset="0"/>
              <a:buNone/>
              <a:defRPr sz="1600" kern="1200" baseline="0">
                <a:solidFill>
                  <a:schemeClr val="tx1"/>
                </a:solidFill>
                <a:latin typeface="+mn-lt"/>
                <a:ea typeface="+mn-ea"/>
                <a:cs typeface="+mn-cs"/>
              </a:defRPr>
            </a:lvl4pPr>
            <a:lvl5pPr marL="1828800" indent="0" algn="ctr" defTabSz="914400" rtl="0" eaLnBrk="1" latinLnBrk="0" hangingPunct="1">
              <a:lnSpc>
                <a:spcPct val="100000"/>
              </a:lnSpc>
              <a:spcBef>
                <a:spcPts val="0"/>
              </a:spcBef>
              <a:spcAft>
                <a:spcPts val="600"/>
              </a:spcAft>
              <a:buClr>
                <a:schemeClr val="accent3"/>
              </a:buClr>
              <a:buFont typeface="Arial" panose="020B0604020202020204" pitchFamily="34" charset="0"/>
              <a:buNone/>
              <a:defRPr sz="1600" kern="1200" baseline="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a:latin typeface="Times New Roman"/>
                <a:cs typeface="Times New Roman"/>
              </a:rPr>
              <a:t>    </a:t>
            </a:r>
            <a:r>
              <a:rPr lang="en-IN" sz="2400" dirty="0">
                <a:latin typeface="Times New Roman"/>
                <a:cs typeface="Times New Roman"/>
              </a:rPr>
              <a:t>PRESENTED BY</a:t>
            </a:r>
          </a:p>
          <a:p>
            <a:r>
              <a:rPr lang="en-IN" dirty="0">
                <a:latin typeface="Times New Roman"/>
                <a:cs typeface="Times New Roman"/>
              </a:rPr>
              <a:t>       ALLA OM SRI AMRUTHA VARSHINI (46289889)</a:t>
            </a:r>
          </a:p>
          <a:p>
            <a:r>
              <a:rPr lang="en-IN" dirty="0">
                <a:latin typeface="Times New Roman"/>
                <a:cs typeface="Times New Roman"/>
              </a:rPr>
              <a:t>       POTTA LAKSHMI RAVALI (46289888)</a:t>
            </a:r>
          </a:p>
          <a:p>
            <a:r>
              <a:rPr lang="en-IN" dirty="0">
                <a:latin typeface="Times New Roman"/>
                <a:cs typeface="Times New Roman"/>
              </a:rPr>
              <a:t>       GORANTLA SARANAYA (46281781)</a:t>
            </a:r>
          </a:p>
          <a:p>
            <a:r>
              <a:rPr lang="en-IN" dirty="0">
                <a:latin typeface="Times New Roman"/>
                <a:cs typeface="Times New Roman"/>
              </a:rPr>
              <a:t>       VANAPALLI BHARGAVI (46282517)</a:t>
            </a:r>
          </a:p>
          <a:p>
            <a:r>
              <a:rPr lang="en-IN" dirty="0">
                <a:latin typeface="Times New Roman"/>
                <a:cs typeface="Times New Roman"/>
              </a:rPr>
              <a:t>       VUDUMULA TEJASWI (46282516</a:t>
            </a:r>
            <a:r>
              <a:rPr lang="en-IN" dirty="0"/>
              <a:t>)</a:t>
            </a:r>
          </a:p>
          <a:p>
            <a:r>
              <a:rPr lang="en-IN" dirty="0">
                <a:latin typeface="Times New Roman"/>
                <a:cs typeface="Times New Roman"/>
              </a:rPr>
              <a:t>       REPALLE JYOTHI SWARUPA (46294685</a:t>
            </a:r>
            <a:r>
              <a:rPr lang="en-IN" dirty="0"/>
              <a:t>)</a:t>
            </a:r>
          </a:p>
          <a:p>
            <a:endParaRPr lang="en-IN" dirty="0"/>
          </a:p>
        </p:txBody>
      </p:sp>
    </p:spTree>
    <p:extLst>
      <p:ext uri="{BB962C8B-B14F-4D97-AF65-F5344CB8AC3E}">
        <p14:creationId xmlns:p14="http://schemas.microsoft.com/office/powerpoint/2010/main" val="38675336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4A865-CADA-469B-BF73-02B4433F4255}"/>
              </a:ext>
            </a:extLst>
          </p:cNvPr>
          <p:cNvSpPr>
            <a:spLocks noGrp="1"/>
          </p:cNvSpPr>
          <p:nvPr>
            <p:ph type="title"/>
          </p:nvPr>
        </p:nvSpPr>
        <p:spPr/>
        <p:txBody>
          <a:bodyPr/>
          <a:lstStyle/>
          <a:p>
            <a:pPr algn="ctr"/>
            <a:r>
              <a:rPr lang="en-IN" sz="3600" dirty="0">
                <a:latin typeface="Times New Roman"/>
                <a:cs typeface="Times New Roman"/>
              </a:rPr>
              <a:t>tools</a:t>
            </a:r>
            <a:endParaRPr lang="en-IN" sz="36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B97F312-40B5-42D3-8ED1-8576963A7042}"/>
              </a:ext>
            </a:extLst>
          </p:cNvPr>
          <p:cNvSpPr>
            <a:spLocks noGrp="1"/>
          </p:cNvSpPr>
          <p:nvPr>
            <p:ph type="body" sz="quarter" idx="10"/>
          </p:nvPr>
        </p:nvSpPr>
        <p:spPr/>
        <p:txBody>
          <a:bodyPr vert="horz" lIns="0" tIns="0" rIns="0" bIns="0" rtlCol="0" anchor="t">
            <a:noAutofit/>
          </a:bodyPr>
          <a:lstStyle/>
          <a:p>
            <a:pPr marL="342900" indent="-342900">
              <a:buFont typeface="Wingdings" panose="05000000000000000000" pitchFamily="2" charset="2"/>
              <a:buChar char="v"/>
            </a:pPr>
            <a:r>
              <a:rPr lang="en-IN" sz="2800" dirty="0">
                <a:latin typeface="Times New Roman"/>
                <a:cs typeface="Times New Roman"/>
              </a:rPr>
              <a:t>VALGRIND:</a:t>
            </a:r>
          </a:p>
          <a:p>
            <a:r>
              <a:rPr lang="en-IN" sz="2800" dirty="0">
                <a:latin typeface="Times New Roman"/>
                <a:cs typeface="Times New Roman"/>
              </a:rPr>
              <a:t>            It is memory checking tool to detect memory leaks and it majorly focus on dynamic memory.</a:t>
            </a:r>
          </a:p>
          <a:p>
            <a:pPr marL="457200" indent="-457200">
              <a:buFont typeface="Wingdings" panose="020B0604020202020204" pitchFamily="34" charset="0"/>
              <a:buChar char="v"/>
            </a:pPr>
            <a:r>
              <a:rPr lang="en-IN" sz="2800" dirty="0">
                <a:latin typeface="Times New Roman"/>
                <a:cs typeface="Times New Roman"/>
              </a:rPr>
              <a:t>SPLINT:</a:t>
            </a:r>
          </a:p>
          <a:p>
            <a:r>
              <a:rPr lang="en-IN" sz="2800" dirty="0">
                <a:latin typeface="Times New Roman"/>
                <a:cs typeface="Times New Roman"/>
              </a:rPr>
              <a:t>            Static </a:t>
            </a:r>
            <a:r>
              <a:rPr lang="en-IN" sz="2800" dirty="0" err="1">
                <a:latin typeface="Times New Roman"/>
                <a:cs typeface="Times New Roman"/>
              </a:rPr>
              <a:t>analyzer</a:t>
            </a:r>
            <a:r>
              <a:rPr lang="en-IN" sz="2800" dirty="0">
                <a:latin typeface="Times New Roman"/>
                <a:cs typeface="Times New Roman"/>
              </a:rPr>
              <a:t> which helps programmer in finding possible errors in program without having to compile or executing the program.</a:t>
            </a:r>
          </a:p>
          <a:p>
            <a:pPr marL="342900" indent="-342900">
              <a:buFont typeface="Wingdings" panose="05000000000000000000" pitchFamily="2" charset="2"/>
              <a:buChar char="v"/>
            </a:pPr>
            <a:r>
              <a:rPr lang="en-IN" sz="2800" dirty="0">
                <a:latin typeface="Times New Roman"/>
                <a:cs typeface="Times New Roman"/>
              </a:rPr>
              <a:t>MAKEFILE:</a:t>
            </a:r>
          </a:p>
          <a:p>
            <a:r>
              <a:rPr lang="en-IN" sz="2800" dirty="0">
                <a:latin typeface="Times New Roman"/>
                <a:cs typeface="Times New Roman"/>
              </a:rPr>
              <a:t>            Tool used for run and compile program automatically in more efficient</a:t>
            </a:r>
          </a:p>
          <a:p>
            <a:r>
              <a:rPr lang="en-IN" sz="2800" dirty="0">
                <a:latin typeface="Times New Roman"/>
                <a:cs typeface="Times New Roman"/>
              </a:rPr>
              <a:t>way. </a:t>
            </a:r>
          </a:p>
          <a:p>
            <a:r>
              <a:rPr lang="en-IN" sz="2800" dirty="0">
                <a:latin typeface="Times New Roman"/>
                <a:cs typeface="Times New Roman"/>
              </a:rPr>
              <a:t>        </a:t>
            </a:r>
          </a:p>
          <a:p>
            <a:r>
              <a:rPr lang="en-IN" sz="2800" dirty="0">
                <a:latin typeface="Times New Roman"/>
                <a:cs typeface="Times New Roman"/>
              </a:rPr>
              <a:t>           </a:t>
            </a:r>
          </a:p>
        </p:txBody>
      </p:sp>
    </p:spTree>
    <p:extLst>
      <p:ext uri="{BB962C8B-B14F-4D97-AF65-F5344CB8AC3E}">
        <p14:creationId xmlns:p14="http://schemas.microsoft.com/office/powerpoint/2010/main" val="28820328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647AF-8630-4995-93C0-344127EECBC4}"/>
              </a:ext>
            </a:extLst>
          </p:cNvPr>
          <p:cNvSpPr>
            <a:spLocks noGrp="1"/>
          </p:cNvSpPr>
          <p:nvPr>
            <p:ph type="title"/>
          </p:nvPr>
        </p:nvSpPr>
        <p:spPr/>
        <p:txBody>
          <a:bodyPr/>
          <a:lstStyle/>
          <a:p>
            <a:r>
              <a:rPr lang="en-US" sz="3200" dirty="0">
                <a:latin typeface="Times New Roman"/>
                <a:cs typeface="Times New Roman"/>
              </a:rPr>
              <a:t>FEATURES</a:t>
            </a:r>
          </a:p>
        </p:txBody>
      </p:sp>
      <p:sp>
        <p:nvSpPr>
          <p:cNvPr id="3" name="Text Placeholder 2">
            <a:extLst>
              <a:ext uri="{FF2B5EF4-FFF2-40B4-BE49-F238E27FC236}">
                <a16:creationId xmlns:a16="http://schemas.microsoft.com/office/drawing/2014/main" id="{4E1EF5B7-BE8E-A7A6-D341-C3C9E5FC199D}"/>
              </a:ext>
            </a:extLst>
          </p:cNvPr>
          <p:cNvSpPr>
            <a:spLocks noGrp="1"/>
          </p:cNvSpPr>
          <p:nvPr>
            <p:ph type="body" sz="quarter" idx="10"/>
          </p:nvPr>
        </p:nvSpPr>
        <p:spPr/>
        <p:txBody>
          <a:bodyPr vert="horz" lIns="0" tIns="0" rIns="0" bIns="0" rtlCol="0" anchor="t">
            <a:noAutofit/>
          </a:bodyPr>
          <a:lstStyle/>
          <a:p>
            <a:pPr marL="457200" indent="-457200">
              <a:buFont typeface="Wingdings" panose="05000000000000000000" pitchFamily="2" charset="2"/>
              <a:buChar char="v"/>
            </a:pPr>
            <a:r>
              <a:rPr lang="en-US" sz="2800" dirty="0">
                <a:latin typeface="Times New Roman"/>
                <a:cs typeface="Times New Roman"/>
              </a:rPr>
              <a:t>There are two round in the game.</a:t>
            </a:r>
          </a:p>
          <a:p>
            <a:pPr marL="457200" indent="-457200">
              <a:buFont typeface="Wingdings" panose="05000000000000000000" pitchFamily="2" charset="2"/>
              <a:buChar char="v"/>
            </a:pPr>
            <a:r>
              <a:rPr lang="en-US" sz="2800" dirty="0">
                <a:latin typeface="Times New Roman"/>
                <a:cs typeface="Times New Roman"/>
              </a:rPr>
              <a:t>In 1</a:t>
            </a:r>
            <a:r>
              <a:rPr lang="en-US" sz="2800" baseline="30000" dirty="0">
                <a:latin typeface="Times New Roman"/>
                <a:cs typeface="Times New Roman"/>
              </a:rPr>
              <a:t>st</a:t>
            </a:r>
            <a:r>
              <a:rPr lang="en-US" sz="2800" dirty="0">
                <a:latin typeface="Times New Roman"/>
                <a:cs typeface="Times New Roman"/>
              </a:rPr>
              <a:t> round there are 5 questions.</a:t>
            </a:r>
          </a:p>
          <a:p>
            <a:pPr marL="457200" indent="-457200">
              <a:buFont typeface="Wingdings" panose="05000000000000000000" pitchFamily="2" charset="2"/>
              <a:buChar char="v"/>
            </a:pPr>
            <a:r>
              <a:rPr lang="en-US" sz="2800" dirty="0">
                <a:latin typeface="Times New Roman"/>
                <a:cs typeface="Times New Roman"/>
              </a:rPr>
              <a:t>In 2</a:t>
            </a:r>
            <a:r>
              <a:rPr lang="en-US" sz="2800" baseline="30000" dirty="0">
                <a:latin typeface="Times New Roman"/>
                <a:cs typeface="Times New Roman"/>
              </a:rPr>
              <a:t>nd</a:t>
            </a:r>
            <a:r>
              <a:rPr lang="en-US" sz="2800" dirty="0">
                <a:latin typeface="Times New Roman"/>
                <a:cs typeface="Times New Roman"/>
              </a:rPr>
              <a:t> round there are 10 questions.</a:t>
            </a:r>
          </a:p>
          <a:p>
            <a:pPr marL="457200" indent="-457200">
              <a:buFont typeface="Wingdings" panose="05000000000000000000" pitchFamily="2" charset="2"/>
              <a:buChar char="v"/>
            </a:pPr>
            <a:r>
              <a:rPr lang="en-US" sz="2800" dirty="0">
                <a:latin typeface="Times New Roman"/>
                <a:cs typeface="Times New Roman"/>
              </a:rPr>
              <a:t>Anyone can play the game.</a:t>
            </a:r>
          </a:p>
          <a:p>
            <a:pPr marL="457200" indent="-457200">
              <a:buFont typeface="Wingdings" panose="05000000000000000000" pitchFamily="2" charset="2"/>
              <a:buChar char="v"/>
            </a:pPr>
            <a:r>
              <a:rPr lang="en-US" sz="2800" dirty="0">
                <a:latin typeface="Times New Roman"/>
                <a:cs typeface="Times New Roman"/>
              </a:rPr>
              <a:t>Easy to access.</a:t>
            </a:r>
          </a:p>
        </p:txBody>
      </p:sp>
    </p:spTree>
    <p:extLst>
      <p:ext uri="{BB962C8B-B14F-4D97-AF65-F5344CB8AC3E}">
        <p14:creationId xmlns:p14="http://schemas.microsoft.com/office/powerpoint/2010/main" val="6293906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8B833-E26D-4638-A23B-7907C9531FD7}"/>
              </a:ext>
            </a:extLst>
          </p:cNvPr>
          <p:cNvSpPr>
            <a:spLocks noGrp="1"/>
          </p:cNvSpPr>
          <p:nvPr>
            <p:ph type="title"/>
          </p:nvPr>
        </p:nvSpPr>
        <p:spPr/>
        <p:txBody>
          <a:bodyPr/>
          <a:lstStyle/>
          <a:p>
            <a:pPr algn="ctr"/>
            <a:r>
              <a:rPr lang="en-IN" dirty="0"/>
              <a:t>OUTPUT</a:t>
            </a:r>
          </a:p>
        </p:txBody>
      </p:sp>
      <p:pic>
        <p:nvPicPr>
          <p:cNvPr id="5" name="Picture 4" descr="A screenshot of a computer&#10;&#10;Description automatically generated with medium confidence">
            <a:extLst>
              <a:ext uri="{FF2B5EF4-FFF2-40B4-BE49-F238E27FC236}">
                <a16:creationId xmlns:a16="http://schemas.microsoft.com/office/drawing/2014/main" id="{2E40D54C-B148-4E1D-A553-49FA229C4669}"/>
              </a:ext>
            </a:extLst>
          </p:cNvPr>
          <p:cNvPicPr>
            <a:picLocks noChangeAspect="1"/>
          </p:cNvPicPr>
          <p:nvPr/>
        </p:nvPicPr>
        <p:blipFill rotWithShape="1">
          <a:blip r:embed="rId2">
            <a:extLst>
              <a:ext uri="{28A0092B-C50C-407E-A947-70E740481C1C}">
                <a14:useLocalDpi xmlns:a14="http://schemas.microsoft.com/office/drawing/2010/main" val="0"/>
              </a:ext>
            </a:extLst>
          </a:blip>
          <a:srcRect l="-4270" t="4246" r="31434" b="9871"/>
          <a:stretch/>
        </p:blipFill>
        <p:spPr>
          <a:xfrm>
            <a:off x="1718438" y="1366463"/>
            <a:ext cx="7713240" cy="4796445"/>
          </a:xfrm>
          <a:prstGeom prst="rect">
            <a:avLst/>
          </a:prstGeom>
        </p:spPr>
      </p:pic>
    </p:spTree>
    <p:extLst>
      <p:ext uri="{BB962C8B-B14F-4D97-AF65-F5344CB8AC3E}">
        <p14:creationId xmlns:p14="http://schemas.microsoft.com/office/powerpoint/2010/main" val="23774628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5DEC0-A194-484D-A13F-529B49FEA4DE}"/>
              </a:ext>
            </a:extLst>
          </p:cNvPr>
          <p:cNvSpPr>
            <a:spLocks noGrp="1"/>
          </p:cNvSpPr>
          <p:nvPr>
            <p:ph type="title"/>
          </p:nvPr>
        </p:nvSpPr>
        <p:spPr/>
        <p:txBody>
          <a:bodyPr/>
          <a:lstStyle/>
          <a:p>
            <a:pPr algn="ctr"/>
            <a:r>
              <a:rPr lang="en-IN" sz="3200" dirty="0">
                <a:latin typeface="Times New Roman" panose="02020603050405020304" pitchFamily="18" charset="0"/>
                <a:cs typeface="Times New Roman" panose="02020603050405020304" pitchFamily="18" charset="0"/>
              </a:rPr>
              <a:t>ADVANTAGES &amp; DISADVANTAGES</a:t>
            </a:r>
          </a:p>
        </p:txBody>
      </p:sp>
      <p:sp>
        <p:nvSpPr>
          <p:cNvPr id="3" name="Text Placeholder 2">
            <a:extLst>
              <a:ext uri="{FF2B5EF4-FFF2-40B4-BE49-F238E27FC236}">
                <a16:creationId xmlns:a16="http://schemas.microsoft.com/office/drawing/2014/main" id="{0E4AF88D-8A5E-4217-827E-9F284AD77D49}"/>
              </a:ext>
            </a:extLst>
          </p:cNvPr>
          <p:cNvSpPr>
            <a:spLocks noGrp="1"/>
          </p:cNvSpPr>
          <p:nvPr>
            <p:ph type="body" sz="quarter" idx="10"/>
          </p:nvPr>
        </p:nvSpPr>
        <p:spPr>
          <a:xfrm>
            <a:off x="404813" y="1518399"/>
            <a:ext cx="11406187" cy="4951413"/>
          </a:xfrm>
        </p:spPr>
        <p:txBody>
          <a:bodyPr/>
          <a:lstStyle/>
          <a:p>
            <a:r>
              <a:rPr lang="en-IN" sz="2800" b="1" dirty="0">
                <a:latin typeface="Times New Roman" panose="02020603050405020304" pitchFamily="18" charset="0"/>
                <a:cs typeface="Times New Roman" panose="02020603050405020304" pitchFamily="18" charset="0"/>
              </a:rPr>
              <a:t>ADVANTAGES:</a:t>
            </a:r>
          </a:p>
          <a:p>
            <a:pPr marL="342900" indent="-3429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The QGA itself provides authentication &amp; security.</a:t>
            </a:r>
          </a:p>
          <a:p>
            <a:pPr marL="342900" indent="-3429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No one can see the user’s credentials that are stored in a separate file.</a:t>
            </a:r>
          </a:p>
          <a:p>
            <a:pPr marL="342900" indent="-342900">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DISADVANTAGES:</a:t>
            </a:r>
          </a:p>
          <a:p>
            <a:pPr marL="342900" indent="-3429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There are also risks associated with the hackers &amp; malicious insiders &amp; careless employees.</a:t>
            </a:r>
          </a:p>
        </p:txBody>
      </p:sp>
    </p:spTree>
    <p:extLst>
      <p:ext uri="{BB962C8B-B14F-4D97-AF65-F5344CB8AC3E}">
        <p14:creationId xmlns:p14="http://schemas.microsoft.com/office/powerpoint/2010/main" val="41580614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627C2-3DCC-4A1C-83ED-6074C5FD57FA}"/>
              </a:ext>
            </a:extLst>
          </p:cNvPr>
          <p:cNvSpPr>
            <a:spLocks noGrp="1"/>
          </p:cNvSpPr>
          <p:nvPr>
            <p:ph type="title"/>
          </p:nvPr>
        </p:nvSpPr>
        <p:spPr>
          <a:xfrm>
            <a:off x="404813" y="336817"/>
            <a:ext cx="10947772" cy="716711"/>
          </a:xfrm>
        </p:spPr>
        <p:txBody>
          <a:bodyPr/>
          <a:lstStyle/>
          <a:p>
            <a:pPr algn="ctr"/>
            <a:r>
              <a:rPr lang="en-IN" sz="3600"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3A5BC9B8-2464-4BC4-A930-BC67323BE7F7}"/>
              </a:ext>
            </a:extLst>
          </p:cNvPr>
          <p:cNvSpPr>
            <a:spLocks noGrp="1"/>
          </p:cNvSpPr>
          <p:nvPr>
            <p:ph type="body" sz="quarter" idx="10"/>
          </p:nvPr>
        </p:nvSpPr>
        <p:spPr/>
        <p:txBody>
          <a:bodyPr vert="horz" lIns="0" tIns="0" rIns="0" bIns="0" rtlCol="0" anchor="t">
            <a:noAutofit/>
          </a:bodyPr>
          <a:lstStyle/>
          <a:p>
            <a:pPr marL="342900" indent="-342900">
              <a:buFont typeface="Wingdings" panose="05000000000000000000" pitchFamily="2" charset="2"/>
              <a:buChar char="v"/>
            </a:pPr>
            <a:r>
              <a:rPr lang="en-IN" sz="2800" dirty="0">
                <a:latin typeface="Times New Roman"/>
                <a:cs typeface="Times New Roman"/>
              </a:rPr>
              <a:t>This project of quiz game application provides facility to play quiz </a:t>
            </a:r>
          </a:p>
          <a:p>
            <a:r>
              <a:rPr lang="en-IN" sz="2800" dirty="0">
                <a:latin typeface="Times New Roman"/>
                <a:cs typeface="Times New Roman"/>
              </a:rPr>
              <a:t>anywhere and anytime.</a:t>
            </a:r>
          </a:p>
          <a:p>
            <a:endParaRPr lang="en-IN" sz="2800" dirty="0">
              <a:latin typeface="Times New Roman"/>
              <a:cs typeface="Times New Roman"/>
            </a:endParaRPr>
          </a:p>
        </p:txBody>
      </p:sp>
    </p:spTree>
    <p:extLst>
      <p:ext uri="{BB962C8B-B14F-4D97-AF65-F5344CB8AC3E}">
        <p14:creationId xmlns:p14="http://schemas.microsoft.com/office/powerpoint/2010/main" val="982341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02-Vibrant Blue">
            <a:extLst>
              <a:ext uri="{FF2B5EF4-FFF2-40B4-BE49-F238E27FC236}">
                <a16:creationId xmlns:a16="http://schemas.microsoft.com/office/drawing/2014/main" id="{82321FBA-9126-4CE3-85AE-F46EBAC0B1F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771" y="1001031"/>
            <a:ext cx="8816231" cy="4210732"/>
          </a:xfrm>
          <a:prstGeom prst="rect">
            <a:avLst/>
          </a:prstGeom>
        </p:spPr>
      </p:pic>
      <p:sp>
        <p:nvSpPr>
          <p:cNvPr id="3" name="Text Placeholder 2">
            <a:extLst>
              <a:ext uri="{FF2B5EF4-FFF2-40B4-BE49-F238E27FC236}">
                <a16:creationId xmlns:a16="http://schemas.microsoft.com/office/drawing/2014/main" id="{F84584AC-DBBE-4B47-9A7E-7A7C2D8CF196}"/>
              </a:ext>
            </a:extLst>
          </p:cNvPr>
          <p:cNvSpPr>
            <a:spLocks noGrp="1"/>
          </p:cNvSpPr>
          <p:nvPr>
            <p:ph type="title" idx="4294967295"/>
          </p:nvPr>
        </p:nvSpPr>
        <p:spPr>
          <a:xfrm>
            <a:off x="3644900" y="2997319"/>
            <a:ext cx="8547100" cy="861774"/>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70000"/>
              </a:lnSpc>
              <a:spcBef>
                <a:spcPts val="0"/>
              </a:spcBef>
              <a:defRPr/>
            </a:pPr>
            <a:r>
              <a:rPr lang="en-GB" sz="8000" b="1" err="1">
                <a:solidFill>
                  <a:schemeClr val="bg1"/>
                </a:solidFill>
                <a:latin typeface="+mn-lt"/>
                <a:ea typeface="+mn-ea"/>
                <a:cs typeface="+mn-cs"/>
              </a:rPr>
              <a:t>THank</a:t>
            </a:r>
            <a:r>
              <a:rPr lang="en-GB" sz="8000" b="1">
                <a:solidFill>
                  <a:schemeClr val="bg1"/>
                </a:solidFill>
                <a:latin typeface="+mn-lt"/>
                <a:ea typeface="+mn-ea"/>
                <a:cs typeface="+mn-cs"/>
              </a:rPr>
              <a:t> you</a:t>
            </a:r>
            <a:endParaRPr lang="en-GB" sz="8000" b="1" i="0" u="none" strike="noStrike" kern="1200" cap="all" spc="0" normalizeH="0" baseline="0" noProof="0">
              <a:ln>
                <a:noFill/>
              </a:ln>
              <a:solidFill>
                <a:schemeClr val="bg1"/>
              </a:solidFill>
              <a:effectLst/>
              <a:uLnTx/>
              <a:uFillTx/>
              <a:latin typeface="+mn-lt"/>
              <a:ea typeface="+mn-ea"/>
              <a:cs typeface="+mn-cs"/>
            </a:endParaRPr>
          </a:p>
        </p:txBody>
      </p:sp>
      <p:sp>
        <p:nvSpPr>
          <p:cNvPr id="4" name="Subtitle 3">
            <a:extLst>
              <a:ext uri="{FF2B5EF4-FFF2-40B4-BE49-F238E27FC236}">
                <a16:creationId xmlns:a16="http://schemas.microsoft.com/office/drawing/2014/main" id="{9EFB4F0C-582D-4C12-B5AC-EA88D439954E}"/>
              </a:ext>
            </a:extLst>
          </p:cNvPr>
          <p:cNvSpPr>
            <a:spLocks noGrp="1"/>
          </p:cNvSpPr>
          <p:nvPr>
            <p:ph type="subTitle" idx="1"/>
          </p:nvPr>
        </p:nvSpPr>
        <p:spPr>
          <a:xfrm>
            <a:off x="457200" y="6018063"/>
            <a:ext cx="11277600" cy="822325"/>
          </a:xfrm>
        </p:spPr>
        <p:txBody>
          <a:bodyPr/>
          <a:lstStyle/>
          <a:p>
            <a:pPr algn="r"/>
            <a:r>
              <a:rPr lang="en-US"/>
              <a:t>capgemini.com</a:t>
            </a:r>
          </a:p>
        </p:txBody>
      </p:sp>
    </p:spTree>
    <p:extLst>
      <p:ext uri="{BB962C8B-B14F-4D97-AF65-F5344CB8AC3E}">
        <p14:creationId xmlns:p14="http://schemas.microsoft.com/office/powerpoint/2010/main" val="1416595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7D3CA-C5A2-4FFD-A3B8-8DB76F6BF59C}"/>
              </a:ext>
            </a:extLst>
          </p:cNvPr>
          <p:cNvSpPr>
            <a:spLocks noGrp="1"/>
          </p:cNvSpPr>
          <p:nvPr>
            <p:ph type="title"/>
          </p:nvPr>
        </p:nvSpPr>
        <p:spPr/>
        <p:txBody>
          <a:bodyPr/>
          <a:lstStyle/>
          <a:p>
            <a:r>
              <a:rPr lang="en-IN" sz="3600" dirty="0"/>
              <a:t>                                         CONTENTS</a:t>
            </a:r>
            <a:endParaRPr lang="en-IN" sz="36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0629C89-2C92-4461-8659-87F7C3304B12}"/>
              </a:ext>
            </a:extLst>
          </p:cNvPr>
          <p:cNvSpPr>
            <a:spLocks noGrp="1"/>
          </p:cNvSpPr>
          <p:nvPr>
            <p:ph type="body" sz="quarter" idx="10"/>
          </p:nvPr>
        </p:nvSpPr>
        <p:spPr>
          <a:xfrm>
            <a:off x="404813" y="1104899"/>
            <a:ext cx="11406187" cy="4951413"/>
          </a:xfrm>
        </p:spPr>
        <p:txBody>
          <a:bodyPr vert="horz" lIns="0" tIns="0" rIns="0" bIns="0" rtlCol="0" anchor="t">
            <a:noAutofit/>
          </a:bodyPr>
          <a:lstStyle/>
          <a:p>
            <a:endParaRPr lang="en-US" dirty="0">
              <a:latin typeface="Ubuntu"/>
              <a:cs typeface="Times New Roman"/>
            </a:endParaRPr>
          </a:p>
          <a:p>
            <a:pPr marL="342900" indent="-342900">
              <a:buFont typeface="Wingdings" panose="05000000000000000000" pitchFamily="2" charset="2"/>
              <a:buChar char="v"/>
            </a:pPr>
            <a:r>
              <a:rPr lang="en-IN" dirty="0">
                <a:latin typeface="Times New Roman"/>
                <a:cs typeface="Times New Roman"/>
              </a:rPr>
              <a:t>INTRODUCTION</a:t>
            </a:r>
            <a:endParaRPr lang="en-US" dirty="0"/>
          </a:p>
          <a:p>
            <a:pPr marL="342900" indent="-342900">
              <a:buFont typeface="Wingdings" panose="05000000000000000000" pitchFamily="2" charset="2"/>
              <a:buChar char="v"/>
            </a:pPr>
            <a:r>
              <a:rPr lang="en-IN" dirty="0">
                <a:latin typeface="Times New Roman"/>
                <a:cs typeface="Times New Roman"/>
              </a:rPr>
              <a:t>OBJECTIVE</a:t>
            </a:r>
          </a:p>
          <a:p>
            <a:pPr marL="342900" indent="-342900">
              <a:buFont typeface="Wingdings" panose="05000000000000000000" pitchFamily="2" charset="2"/>
              <a:buChar char="v"/>
            </a:pPr>
            <a:r>
              <a:rPr lang="en-IN" dirty="0">
                <a:latin typeface="Times New Roman"/>
                <a:cs typeface="Times New Roman"/>
              </a:rPr>
              <a:t>TECHNOLOGIES REQUIRED</a:t>
            </a:r>
          </a:p>
          <a:p>
            <a:pPr marL="342900" indent="-342900">
              <a:buFont typeface="Wingdings" panose="05000000000000000000" pitchFamily="2" charset="2"/>
              <a:buChar char="v"/>
            </a:pPr>
            <a:r>
              <a:rPr lang="en-IN" dirty="0">
                <a:latin typeface="Times New Roman"/>
                <a:cs typeface="Times New Roman"/>
              </a:rPr>
              <a:t>MODULES</a:t>
            </a:r>
          </a:p>
          <a:p>
            <a:pPr marL="342900" indent="-342900">
              <a:buFont typeface="Wingdings" panose="05000000000000000000" pitchFamily="2" charset="2"/>
              <a:buChar char="v"/>
            </a:pPr>
            <a:r>
              <a:rPr lang="en-IN" dirty="0">
                <a:latin typeface="Times New Roman"/>
                <a:cs typeface="Times New Roman"/>
              </a:rPr>
              <a:t>FLOW CHART</a:t>
            </a:r>
          </a:p>
          <a:p>
            <a:pPr marL="342900" indent="-342900">
              <a:buFont typeface="Wingdings" panose="05000000000000000000" pitchFamily="2" charset="2"/>
              <a:buChar char="v"/>
            </a:pPr>
            <a:r>
              <a:rPr lang="en-IN" dirty="0">
                <a:latin typeface="Times New Roman"/>
                <a:cs typeface="Times New Roman"/>
              </a:rPr>
              <a:t>ER  DIAGRAM</a:t>
            </a:r>
          </a:p>
          <a:p>
            <a:pPr marL="342900" indent="-342900">
              <a:buFont typeface="Wingdings" panose="05000000000000000000" pitchFamily="2" charset="2"/>
              <a:buChar char="v"/>
            </a:pPr>
            <a:r>
              <a:rPr lang="en-IN" dirty="0">
                <a:latin typeface="Times New Roman"/>
                <a:cs typeface="Times New Roman"/>
              </a:rPr>
              <a:t>WORKING</a:t>
            </a:r>
          </a:p>
          <a:p>
            <a:pPr marL="342900" indent="-342900">
              <a:buFont typeface="Wingdings" panose="05000000000000000000" pitchFamily="2" charset="2"/>
              <a:buChar char="v"/>
            </a:pPr>
            <a:r>
              <a:rPr lang="en-IN" dirty="0">
                <a:latin typeface="Times New Roman"/>
                <a:cs typeface="Times New Roman"/>
              </a:rPr>
              <a:t>TOOLS</a:t>
            </a:r>
          </a:p>
          <a:p>
            <a:pPr marL="342900" indent="-342900">
              <a:buFont typeface="Wingdings" panose="05000000000000000000" pitchFamily="2" charset="2"/>
              <a:buChar char="v"/>
            </a:pPr>
            <a:r>
              <a:rPr lang="en-IN" dirty="0">
                <a:latin typeface="Times New Roman"/>
                <a:cs typeface="Times New Roman"/>
              </a:rPr>
              <a:t>FEATURES</a:t>
            </a:r>
          </a:p>
          <a:p>
            <a:pPr marL="342900" indent="-342900">
              <a:buFont typeface="Wingdings" panose="05000000000000000000" pitchFamily="2" charset="2"/>
              <a:buChar char="v"/>
            </a:pPr>
            <a:r>
              <a:rPr lang="en-IN" dirty="0">
                <a:latin typeface="Times New Roman"/>
                <a:cs typeface="Times New Roman"/>
              </a:rPr>
              <a:t>OUTPUT</a:t>
            </a:r>
          </a:p>
          <a:p>
            <a:pPr marL="342900" indent="-342900">
              <a:buFont typeface="Wingdings" panose="05000000000000000000" pitchFamily="2" charset="2"/>
              <a:buChar char="v"/>
            </a:pPr>
            <a:r>
              <a:rPr lang="en-IN" dirty="0">
                <a:latin typeface="Times New Roman"/>
                <a:cs typeface="Times New Roman"/>
              </a:rPr>
              <a:t>CONCLUSION</a:t>
            </a:r>
          </a:p>
          <a:p>
            <a:pPr marL="342900" indent="-342900">
              <a:buFont typeface="Wingdings" panose="05000000000000000000" pitchFamily="2" charset="2"/>
              <a:buChar char="v"/>
            </a:pPr>
            <a:endParaRPr lang="en-IN" sz="2400" dirty="0">
              <a:latin typeface="Times New Roman"/>
              <a:cs typeface="Times New Roman"/>
            </a:endParaRPr>
          </a:p>
          <a:p>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p>
          <a:p>
            <a:pPr marL="342900" indent="-342900">
              <a:buFont typeface="Wingdings" panose="05000000000000000000" pitchFamily="2" charset="2"/>
              <a:buChar char="Ø"/>
            </a:pPr>
            <a:endParaRPr lang="en-IN" sz="2800" dirty="0"/>
          </a:p>
          <a:p>
            <a:pPr marL="342900" indent="-342900">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id="{F7220498-91F1-4550-9721-A7BEFFB1AFE3}"/>
              </a:ext>
            </a:extLst>
          </p:cNvPr>
          <p:cNvPicPr>
            <a:picLocks noChangeAspect="1"/>
          </p:cNvPicPr>
          <p:nvPr/>
        </p:nvPicPr>
        <p:blipFill>
          <a:blip r:embed="rId2"/>
          <a:stretch>
            <a:fillRect/>
          </a:stretch>
        </p:blipFill>
        <p:spPr>
          <a:xfrm>
            <a:off x="5955051" y="2313780"/>
            <a:ext cx="4514850" cy="2533650"/>
          </a:xfrm>
          <a:prstGeom prst="rect">
            <a:avLst/>
          </a:prstGeom>
        </p:spPr>
      </p:pic>
    </p:spTree>
    <p:extLst>
      <p:ext uri="{BB962C8B-B14F-4D97-AF65-F5344CB8AC3E}">
        <p14:creationId xmlns:p14="http://schemas.microsoft.com/office/powerpoint/2010/main" val="2476034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A247A-58ED-ECDD-E9FC-C345A5B50C61}"/>
              </a:ext>
            </a:extLst>
          </p:cNvPr>
          <p:cNvSpPr>
            <a:spLocks noGrp="1"/>
          </p:cNvSpPr>
          <p:nvPr>
            <p:ph type="title"/>
          </p:nvPr>
        </p:nvSpPr>
        <p:spPr/>
        <p:txBody>
          <a:bodyPr/>
          <a:lstStyle/>
          <a:p>
            <a:r>
              <a:rPr lang="en-US" dirty="0"/>
              <a:t>                                                     </a:t>
            </a:r>
            <a:r>
              <a:rPr lang="en-US" sz="3200" dirty="0">
                <a:latin typeface="Times New Roman"/>
                <a:cs typeface="Times New Roman"/>
              </a:rPr>
              <a:t>INTRODUCTION</a:t>
            </a:r>
          </a:p>
        </p:txBody>
      </p:sp>
      <p:sp>
        <p:nvSpPr>
          <p:cNvPr id="3" name="Text Placeholder 2">
            <a:extLst>
              <a:ext uri="{FF2B5EF4-FFF2-40B4-BE49-F238E27FC236}">
                <a16:creationId xmlns:a16="http://schemas.microsoft.com/office/drawing/2014/main" id="{577BC96C-E5F6-94A6-72E6-691B0BE461BE}"/>
              </a:ext>
            </a:extLst>
          </p:cNvPr>
          <p:cNvSpPr>
            <a:spLocks noGrp="1"/>
          </p:cNvSpPr>
          <p:nvPr>
            <p:ph type="body" sz="quarter" idx="10"/>
          </p:nvPr>
        </p:nvSpPr>
        <p:spPr/>
        <p:txBody>
          <a:bodyPr vert="horz" lIns="0" tIns="0" rIns="0" bIns="0" rtlCol="0" anchor="t">
            <a:noAutofit/>
          </a:bodyPr>
          <a:lstStyle/>
          <a:p>
            <a:pPr algn="just"/>
            <a:endParaRPr lang="en-US" sz="2800" dirty="0">
              <a:latin typeface="Times New Roman" panose="02020603050405020304" pitchFamily="18" charset="0"/>
              <a:cs typeface="Times New Roman" panose="02020603050405020304" pitchFamily="18" charset="0"/>
            </a:endParaRPr>
          </a:p>
          <a:p>
            <a:pPr marL="342900" indent="-342900" algn="just">
              <a:buFont typeface="Wingdings" panose="020B0604020202020204" pitchFamily="34" charset="0"/>
              <a:buChar char="v"/>
            </a:pPr>
            <a:r>
              <a:rPr lang="en-US" sz="2800" dirty="0">
                <a:latin typeface="Times New Roman"/>
                <a:ea typeface="+mn-lt"/>
                <a:cs typeface="+mn-lt"/>
              </a:rPr>
              <a:t>The project about “Quiz Game Application”. Is a collection of number of different type of questions like technical, general knowledge, sports, etc. A user can access/play 2 rounds of quiz</a:t>
            </a:r>
            <a:r>
              <a:rPr lang="en-US" sz="2800" dirty="0">
                <a:latin typeface="Times New Roman" panose="02020603050405020304" pitchFamily="18" charset="0"/>
                <a:ea typeface="+mn-lt"/>
                <a:cs typeface="Times New Roman" panose="02020603050405020304" pitchFamily="18" charset="0"/>
              </a:rPr>
              <a:t>. </a:t>
            </a:r>
            <a:r>
              <a:rPr lang="en-US" sz="2800" kern="50" dirty="0">
                <a:latin typeface="Times New Roman" panose="02020603050405020304" pitchFamily="18" charset="0"/>
                <a:ea typeface="SimSun" panose="02010600030101010101" pitchFamily="2" charset="-122"/>
                <a:cs typeface="Times New Roman" panose="02020603050405020304" pitchFamily="18" charset="0"/>
              </a:rPr>
              <a:t>T</a:t>
            </a:r>
            <a:r>
              <a:rPr lang="en-US" sz="2800" kern="50" dirty="0">
                <a:effectLst/>
                <a:latin typeface="Times New Roman" panose="02020603050405020304" pitchFamily="18" charset="0"/>
                <a:ea typeface="SimSun" panose="02010600030101010101" pitchFamily="2" charset="-122"/>
                <a:cs typeface="Times New Roman" panose="02020603050405020304" pitchFamily="18" charset="0"/>
              </a:rPr>
              <a:t>he first round is called the Warm-up Round. The second is the Challenge round. There are no negative markings.</a:t>
            </a:r>
            <a:endParaRPr lang="en-US" sz="2800" dirty="0">
              <a:latin typeface="Times New Roman" panose="02020603050405020304" pitchFamily="18" charset="0"/>
              <a:cs typeface="Times New Roman" panose="02020603050405020304" pitchFamily="18" charset="0"/>
            </a:endParaRPr>
          </a:p>
          <a:p>
            <a:pPr marL="342900" indent="-342900" algn="just">
              <a:buFont typeface="Wingdings" panose="020B0604020202020204" pitchFamily="34" charset="0"/>
              <a:buChar char="v"/>
            </a:pPr>
            <a:endParaRPr lang="en-US" sz="2800" dirty="0">
              <a:latin typeface="Times New Roman"/>
              <a:cs typeface="Times New Roman"/>
            </a:endParaRPr>
          </a:p>
        </p:txBody>
      </p:sp>
      <p:pic>
        <p:nvPicPr>
          <p:cNvPr id="4" name="Picture 3">
            <a:extLst>
              <a:ext uri="{FF2B5EF4-FFF2-40B4-BE49-F238E27FC236}">
                <a16:creationId xmlns:a16="http://schemas.microsoft.com/office/drawing/2014/main" id="{9F84E185-1887-4892-9DA0-DA8FF2544240}"/>
              </a:ext>
            </a:extLst>
          </p:cNvPr>
          <p:cNvPicPr>
            <a:picLocks noChangeAspect="1"/>
          </p:cNvPicPr>
          <p:nvPr/>
        </p:nvPicPr>
        <p:blipFill>
          <a:blip r:embed="rId2"/>
          <a:stretch>
            <a:fillRect/>
          </a:stretch>
        </p:blipFill>
        <p:spPr>
          <a:xfrm>
            <a:off x="1615183" y="3923506"/>
            <a:ext cx="2736810" cy="2271552"/>
          </a:xfrm>
          <a:prstGeom prst="rect">
            <a:avLst/>
          </a:prstGeom>
        </p:spPr>
      </p:pic>
      <p:pic>
        <p:nvPicPr>
          <p:cNvPr id="5" name="Picture 4">
            <a:extLst>
              <a:ext uri="{FF2B5EF4-FFF2-40B4-BE49-F238E27FC236}">
                <a16:creationId xmlns:a16="http://schemas.microsoft.com/office/drawing/2014/main" id="{86F45904-7391-48A2-8F66-3DB900D6857B}"/>
              </a:ext>
            </a:extLst>
          </p:cNvPr>
          <p:cNvPicPr>
            <a:picLocks noChangeAspect="1"/>
          </p:cNvPicPr>
          <p:nvPr/>
        </p:nvPicPr>
        <p:blipFill>
          <a:blip r:embed="rId3"/>
          <a:stretch>
            <a:fillRect/>
          </a:stretch>
        </p:blipFill>
        <p:spPr>
          <a:xfrm>
            <a:off x="6675686" y="3811712"/>
            <a:ext cx="3177795" cy="2383346"/>
          </a:xfrm>
          <a:prstGeom prst="rect">
            <a:avLst/>
          </a:prstGeom>
        </p:spPr>
      </p:pic>
    </p:spTree>
    <p:extLst>
      <p:ext uri="{BB962C8B-B14F-4D97-AF65-F5344CB8AC3E}">
        <p14:creationId xmlns:p14="http://schemas.microsoft.com/office/powerpoint/2010/main" val="19124381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20C74-EE32-4604-A14E-FF0F507869AC}"/>
              </a:ext>
            </a:extLst>
          </p:cNvPr>
          <p:cNvSpPr>
            <a:spLocks noGrp="1"/>
          </p:cNvSpPr>
          <p:nvPr>
            <p:ph type="title"/>
          </p:nvPr>
        </p:nvSpPr>
        <p:spPr/>
        <p:txBody>
          <a:bodyPr/>
          <a:lstStyle/>
          <a:p>
            <a:pPr algn="ctr"/>
            <a:r>
              <a:rPr lang="en-IN" sz="3600" dirty="0">
                <a:latin typeface="Times New Roman" panose="02020603050405020304" pitchFamily="18" charset="0"/>
                <a:cs typeface="Times New Roman" panose="02020603050405020304" pitchFamily="18" charset="0"/>
              </a:rPr>
              <a:t>OBJECTIVE</a:t>
            </a:r>
          </a:p>
        </p:txBody>
      </p:sp>
      <p:sp>
        <p:nvSpPr>
          <p:cNvPr id="3" name="Text Placeholder 2">
            <a:extLst>
              <a:ext uri="{FF2B5EF4-FFF2-40B4-BE49-F238E27FC236}">
                <a16:creationId xmlns:a16="http://schemas.microsoft.com/office/drawing/2014/main" id="{D897A75B-8D09-48D0-AC89-22BBD920760E}"/>
              </a:ext>
            </a:extLst>
          </p:cNvPr>
          <p:cNvSpPr>
            <a:spLocks noGrp="1"/>
          </p:cNvSpPr>
          <p:nvPr>
            <p:ph type="body" sz="quarter" idx="10"/>
          </p:nvPr>
        </p:nvSpPr>
        <p:spPr/>
        <p:txBody>
          <a:bodyPr vert="horz" lIns="0" tIns="0" rIns="0" bIns="0" rtlCol="0" anchor="t">
            <a:noAutofit/>
          </a:bodyPr>
          <a:lstStyle/>
          <a:p>
            <a:pPr marL="342900" indent="-342900">
              <a:buFont typeface="Wingdings" panose="05000000000000000000" pitchFamily="2" charset="2"/>
              <a:buChar char="v"/>
            </a:pPr>
            <a:r>
              <a:rPr lang="en-IN" sz="2800" dirty="0">
                <a:latin typeface="Times New Roman"/>
                <a:cs typeface="Times New Roman"/>
              </a:rPr>
              <a:t>The objective of this project is very broad in terms of gaining knowledge and sharing knowledge.</a:t>
            </a:r>
          </a:p>
          <a:p>
            <a:pPr marL="342900" indent="-342900">
              <a:buFont typeface="Wingdings" panose="05000000000000000000" pitchFamily="2" charset="2"/>
              <a:buChar char="v"/>
            </a:pPr>
            <a:r>
              <a:rPr lang="en-IN" sz="2800" dirty="0">
                <a:latin typeface="Times New Roman"/>
                <a:cs typeface="Times New Roman"/>
              </a:rPr>
              <a:t> </a:t>
            </a:r>
            <a:r>
              <a:rPr lang="en-IN" sz="2800" dirty="0">
                <a:latin typeface="Times New Roman" panose="02020603050405020304" pitchFamily="18" charset="0"/>
                <a:cs typeface="Times New Roman" panose="02020603050405020304" pitchFamily="18" charset="0"/>
              </a:rPr>
              <a:t>To </a:t>
            </a:r>
            <a:r>
              <a:rPr lang="en-IN" sz="2800" i="0" dirty="0">
                <a:effectLst/>
                <a:latin typeface="Times New Roman" panose="02020603050405020304" pitchFamily="18" charset="0"/>
                <a:cs typeface="Times New Roman" panose="02020603050405020304" pitchFamily="18" charset="0"/>
              </a:rPr>
              <a:t>evaluate the knowledge of the participants academics as well as beyond academics.</a:t>
            </a:r>
          </a:p>
          <a:p>
            <a:pPr marL="342900" indent="-3429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 T</a:t>
            </a:r>
            <a:r>
              <a:rPr lang="en-IN" sz="2800" i="0" dirty="0">
                <a:effectLst/>
                <a:latin typeface="Times New Roman" panose="02020603050405020304" pitchFamily="18" charset="0"/>
                <a:cs typeface="Times New Roman" panose="02020603050405020304" pitchFamily="18" charset="0"/>
              </a:rPr>
              <a:t>o measure growth in knowledge, abilities, or skills of the participants.</a:t>
            </a:r>
            <a:endParaRPr lang="en-IN" sz="2800" dirty="0">
              <a:latin typeface="Times New Roman"/>
              <a:cs typeface="Times New Roman"/>
            </a:endParaRPr>
          </a:p>
          <a:p>
            <a:pPr marL="342900" indent="-342900">
              <a:buFont typeface="Wingdings" panose="05000000000000000000" pitchFamily="2" charset="2"/>
              <a:buChar char="v"/>
            </a:pPr>
            <a:r>
              <a:rPr lang="en-IN" sz="2800" dirty="0">
                <a:latin typeface="Times New Roman"/>
                <a:cs typeface="Times New Roman"/>
              </a:rPr>
              <a:t> The </a:t>
            </a:r>
            <a:r>
              <a:rPr lang="en-IN" sz="2800" b="0" i="0" dirty="0">
                <a:effectLst/>
                <a:latin typeface="Times New Roman" panose="02020603050405020304" pitchFamily="18" charset="0"/>
                <a:cs typeface="Times New Roman" panose="02020603050405020304" pitchFamily="18" charset="0"/>
              </a:rPr>
              <a:t>Quiz application </a:t>
            </a:r>
            <a:r>
              <a:rPr lang="en-IN" sz="2800" i="0" dirty="0">
                <a:effectLst/>
                <a:latin typeface="Times New Roman" panose="02020603050405020304" pitchFamily="18" charset="0"/>
                <a:cs typeface="Times New Roman" panose="02020603050405020304" pitchFamily="18" charset="0"/>
              </a:rPr>
              <a:t>help to identify what</a:t>
            </a:r>
          </a:p>
          <a:p>
            <a:r>
              <a:rPr lang="en-IN" sz="2800" dirty="0">
                <a:latin typeface="Times New Roman" panose="02020603050405020304" pitchFamily="18" charset="0"/>
                <a:cs typeface="Times New Roman" panose="02020603050405020304" pitchFamily="18" charset="0"/>
              </a:rPr>
              <a:t>     </a:t>
            </a:r>
            <a:r>
              <a:rPr lang="en-IN" sz="2800" i="0" dirty="0">
                <a:effectLst/>
                <a:latin typeface="Times New Roman" panose="02020603050405020304" pitchFamily="18" charset="0"/>
                <a:cs typeface="Times New Roman" panose="02020603050405020304" pitchFamily="18" charset="0"/>
              </a:rPr>
              <a:t> they know and what they don't know</a:t>
            </a: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a:cs typeface="Times New Roman"/>
            </a:endParaRPr>
          </a:p>
        </p:txBody>
      </p:sp>
      <p:pic>
        <p:nvPicPr>
          <p:cNvPr id="4" name="Picture 3">
            <a:extLst>
              <a:ext uri="{FF2B5EF4-FFF2-40B4-BE49-F238E27FC236}">
                <a16:creationId xmlns:a16="http://schemas.microsoft.com/office/drawing/2014/main" id="{73C540DF-BEB2-4D62-8162-B06F7347A00D}"/>
              </a:ext>
            </a:extLst>
          </p:cNvPr>
          <p:cNvPicPr>
            <a:picLocks noChangeAspect="1"/>
          </p:cNvPicPr>
          <p:nvPr/>
        </p:nvPicPr>
        <p:blipFill>
          <a:blip r:embed="rId2"/>
          <a:stretch>
            <a:fillRect/>
          </a:stretch>
        </p:blipFill>
        <p:spPr>
          <a:xfrm>
            <a:off x="8379432" y="3744199"/>
            <a:ext cx="2655013" cy="2655013"/>
          </a:xfrm>
          <a:prstGeom prst="rect">
            <a:avLst/>
          </a:prstGeom>
        </p:spPr>
      </p:pic>
    </p:spTree>
    <p:extLst>
      <p:ext uri="{BB962C8B-B14F-4D97-AF65-F5344CB8AC3E}">
        <p14:creationId xmlns:p14="http://schemas.microsoft.com/office/powerpoint/2010/main" val="42123953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C69E1-1E1D-A4AE-819B-F92EEEDFEAD1}"/>
              </a:ext>
            </a:extLst>
          </p:cNvPr>
          <p:cNvSpPr>
            <a:spLocks noGrp="1"/>
          </p:cNvSpPr>
          <p:nvPr>
            <p:ph type="title"/>
          </p:nvPr>
        </p:nvSpPr>
        <p:spPr/>
        <p:txBody>
          <a:bodyPr/>
          <a:lstStyle/>
          <a:p>
            <a:pPr algn="ctr"/>
            <a:r>
              <a:rPr lang="en-US" sz="3200" dirty="0">
                <a:latin typeface="Times New Roman"/>
                <a:cs typeface="Times New Roman"/>
              </a:rPr>
              <a:t>Hardware &amp; software</a:t>
            </a:r>
          </a:p>
        </p:txBody>
      </p:sp>
      <p:sp>
        <p:nvSpPr>
          <p:cNvPr id="3" name="Text Placeholder 2">
            <a:extLst>
              <a:ext uri="{FF2B5EF4-FFF2-40B4-BE49-F238E27FC236}">
                <a16:creationId xmlns:a16="http://schemas.microsoft.com/office/drawing/2014/main" id="{ADCFF598-1D93-B604-E715-047E0935ED05}"/>
              </a:ext>
            </a:extLst>
          </p:cNvPr>
          <p:cNvSpPr>
            <a:spLocks noGrp="1"/>
          </p:cNvSpPr>
          <p:nvPr>
            <p:ph type="body" sz="quarter" idx="10"/>
          </p:nvPr>
        </p:nvSpPr>
        <p:spPr/>
        <p:txBody>
          <a:bodyPr vert="horz" lIns="0" tIns="0" rIns="0" bIns="0" rtlCol="0" anchor="t">
            <a:noAutofit/>
          </a:bodyPr>
          <a:lstStyle/>
          <a:p>
            <a:endParaRPr lang="en-US" sz="2800" dirty="0">
              <a:latin typeface="Times New Roman"/>
              <a:cs typeface="Times New Roman"/>
            </a:endParaRPr>
          </a:p>
          <a:p>
            <a:pPr marL="342900" indent="-342900">
              <a:buFont typeface="Wingdings" panose="020B0604020202020204" pitchFamily="34" charset="0"/>
              <a:buChar char="v"/>
            </a:pPr>
            <a:r>
              <a:rPr lang="en-US" sz="2800" dirty="0">
                <a:latin typeface="Times New Roman"/>
                <a:cs typeface="Times New Roman"/>
              </a:rPr>
              <a:t>C language</a:t>
            </a:r>
          </a:p>
          <a:p>
            <a:pPr marL="342900" indent="-342900">
              <a:buFont typeface="Wingdings" panose="020B0604020202020204" pitchFamily="34" charset="0"/>
              <a:buChar char="v"/>
            </a:pPr>
            <a:r>
              <a:rPr lang="en-US" sz="2800" dirty="0">
                <a:latin typeface="Times New Roman"/>
                <a:cs typeface="Times New Roman"/>
              </a:rPr>
              <a:t> </a:t>
            </a:r>
            <a:r>
              <a:rPr lang="en-IN" sz="2800" b="0" i="0" u="none" strike="noStrike" dirty="0">
                <a:effectLst/>
                <a:latin typeface="Times New Roman" panose="02020603050405020304" pitchFamily="18" charset="0"/>
                <a:cs typeface="Times New Roman" panose="02020603050405020304" pitchFamily="18" charset="0"/>
              </a:rPr>
              <a:t>Ubuntu/Linux terminal</a:t>
            </a:r>
            <a:r>
              <a:rPr lang="en-US" sz="2800" b="0" i="0" dirty="0">
                <a:effectLst/>
                <a:latin typeface="Times New Roman" panose="02020603050405020304" pitchFamily="18" charset="0"/>
                <a:cs typeface="Times New Roman" panose="02020603050405020304" pitchFamily="18" charset="0"/>
              </a:rPr>
              <a:t>​</a:t>
            </a:r>
          </a:p>
          <a:p>
            <a:pPr marL="342900" indent="-342900">
              <a:buFont typeface="Wingdings" panose="020B0604020202020204" pitchFamily="34" charset="0"/>
              <a:buChar char="v"/>
            </a:pPr>
            <a:r>
              <a:rPr lang="en-IN" sz="2800" b="0" i="0" u="none" strike="noStrike" dirty="0">
                <a:effectLst/>
                <a:latin typeface="Times New Roman" panose="02020603050405020304" pitchFamily="18" charset="0"/>
                <a:cs typeface="Times New Roman" panose="02020603050405020304" pitchFamily="18" charset="0"/>
              </a:rPr>
              <a:t>System with i3 processor.</a:t>
            </a:r>
            <a:endParaRPr lang="en-US" sz="2800" dirty="0">
              <a:latin typeface="Times New Roman"/>
              <a:cs typeface="Times New Roman"/>
            </a:endParaRPr>
          </a:p>
          <a:p>
            <a:endParaRPr lang="en-US" sz="2800" dirty="0">
              <a:latin typeface="Times New Roman"/>
              <a:cs typeface="Times New Roman"/>
            </a:endParaRPr>
          </a:p>
          <a:p>
            <a:pPr algn="l" rtl="0" fontAlgn="base"/>
            <a:endParaRPr lang="en-US" sz="2400" b="0" i="0" dirty="0">
              <a:solidFill>
                <a:srgbClr val="000000"/>
              </a:solidFill>
              <a:effectLst/>
              <a:latin typeface="Arial" panose="020B0604020202020204" pitchFamily="34" charset="0"/>
            </a:endParaRPr>
          </a:p>
        </p:txBody>
      </p:sp>
      <p:pic>
        <p:nvPicPr>
          <p:cNvPr id="4" name="Picture 3">
            <a:extLst>
              <a:ext uri="{FF2B5EF4-FFF2-40B4-BE49-F238E27FC236}">
                <a16:creationId xmlns:a16="http://schemas.microsoft.com/office/drawing/2014/main" id="{1CA1859B-5EFB-4A71-8627-E866E9FBC327}"/>
              </a:ext>
            </a:extLst>
          </p:cNvPr>
          <p:cNvPicPr>
            <a:picLocks noChangeAspect="1"/>
          </p:cNvPicPr>
          <p:nvPr/>
        </p:nvPicPr>
        <p:blipFill rotWithShape="1">
          <a:blip r:embed="rId2"/>
          <a:srcRect l="-1119" t="17097" r="-1238" b="-21485"/>
          <a:stretch/>
        </p:blipFill>
        <p:spPr>
          <a:xfrm>
            <a:off x="5348467" y="2075385"/>
            <a:ext cx="6264000" cy="4394427"/>
          </a:xfrm>
          <a:prstGeom prst="rect">
            <a:avLst/>
          </a:prstGeom>
        </p:spPr>
      </p:pic>
    </p:spTree>
    <p:extLst>
      <p:ext uri="{BB962C8B-B14F-4D97-AF65-F5344CB8AC3E}">
        <p14:creationId xmlns:p14="http://schemas.microsoft.com/office/powerpoint/2010/main" val="2492245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5E13-761D-48CA-BB5F-2DEDF63854B9}"/>
              </a:ext>
            </a:extLst>
          </p:cNvPr>
          <p:cNvSpPr>
            <a:spLocks noGrp="1"/>
          </p:cNvSpPr>
          <p:nvPr>
            <p:ph type="title"/>
          </p:nvPr>
        </p:nvSpPr>
        <p:spPr>
          <a:xfrm>
            <a:off x="404813" y="100431"/>
            <a:ext cx="10947772" cy="716711"/>
          </a:xfrm>
        </p:spPr>
        <p:txBody>
          <a:bodyPr/>
          <a:lstStyle/>
          <a:p>
            <a:pPr algn="ctr"/>
            <a:r>
              <a:rPr lang="en-IN" sz="3600" dirty="0">
                <a:latin typeface="Times New Roman" panose="02020603050405020304" pitchFamily="18" charset="0"/>
                <a:cs typeface="Times New Roman" panose="02020603050405020304" pitchFamily="18" charset="0"/>
              </a:rPr>
              <a:t>MODULES</a:t>
            </a:r>
          </a:p>
        </p:txBody>
      </p:sp>
      <p:sp>
        <p:nvSpPr>
          <p:cNvPr id="3" name="Text Placeholder 2">
            <a:extLst>
              <a:ext uri="{FF2B5EF4-FFF2-40B4-BE49-F238E27FC236}">
                <a16:creationId xmlns:a16="http://schemas.microsoft.com/office/drawing/2014/main" id="{1E08A044-120B-4537-8372-A7F4F4D48047}"/>
              </a:ext>
            </a:extLst>
          </p:cNvPr>
          <p:cNvSpPr>
            <a:spLocks noGrp="1"/>
          </p:cNvSpPr>
          <p:nvPr>
            <p:ph type="body" sz="quarter" idx="10"/>
          </p:nvPr>
        </p:nvSpPr>
        <p:spPr>
          <a:xfrm>
            <a:off x="392906" y="1036834"/>
            <a:ext cx="11406187" cy="4951413"/>
          </a:xfrm>
        </p:spPr>
        <p:txBody>
          <a:bodyPr vert="horz" lIns="0" tIns="0" rIns="0" bIns="0" rtlCol="0" anchor="t">
            <a:noAutofit/>
          </a:bodyPr>
          <a:lstStyle/>
          <a:p>
            <a:r>
              <a:rPr lang="en-IN" sz="2400" dirty="0">
                <a:latin typeface="Times New Roman"/>
                <a:cs typeface="Times New Roman"/>
              </a:rPr>
              <a:t>This application has three modules:</a:t>
            </a:r>
            <a:endParaRPr lang="en-US" sz="2400" dirty="0"/>
          </a:p>
          <a:p>
            <a:r>
              <a:rPr lang="en-IN" sz="2400" b="1" u="sng" dirty="0">
                <a:latin typeface="Times New Roman"/>
                <a:cs typeface="Times New Roman"/>
              </a:rPr>
              <a:t>Admin: </a:t>
            </a:r>
          </a:p>
          <a:p>
            <a:r>
              <a:rPr lang="en-IN" sz="2400" dirty="0">
                <a:latin typeface="Times New Roman"/>
                <a:cs typeface="Times New Roman"/>
              </a:rPr>
              <a:t>        </a:t>
            </a:r>
            <a:r>
              <a:rPr lang="en-US" sz="2400" kern="50" dirty="0">
                <a:effectLst/>
                <a:latin typeface="Times New Roman" panose="02020603050405020304" pitchFamily="18" charset="0"/>
                <a:ea typeface="SimSun" panose="02010600030101010101" pitchFamily="2" charset="-122"/>
                <a:cs typeface="Times New Roman" panose="02020603050405020304" pitchFamily="18" charset="0"/>
              </a:rPr>
              <a:t>Admin will always enter details of new coordinator and if any coordinator has left the job, then admin can delete and his/her details must be saved in history.</a:t>
            </a:r>
            <a:endParaRPr lang="en-IN" sz="2400" dirty="0">
              <a:latin typeface="Times New Roman" panose="02020603050405020304" pitchFamily="18" charset="0"/>
              <a:cs typeface="Times New Roman" panose="02020603050405020304" pitchFamily="18" charset="0"/>
            </a:endParaRPr>
          </a:p>
          <a:p>
            <a:r>
              <a:rPr lang="en-IN" sz="2400" b="1" u="sng" dirty="0">
                <a:latin typeface="Times New Roman"/>
                <a:cs typeface="Times New Roman"/>
              </a:rPr>
              <a:t>Coordinator:</a:t>
            </a:r>
          </a:p>
          <a:p>
            <a:pPr lvl="0">
              <a:lnSpc>
                <a:spcPct val="115000"/>
              </a:lnSpc>
              <a:tabLst>
                <a:tab pos="457200" algn="l"/>
              </a:tabLst>
            </a:pPr>
            <a:r>
              <a:rPr lang="en-IN" sz="2400" kern="50" dirty="0">
                <a:effectLst/>
                <a:latin typeface="Times New Roman"/>
                <a:ea typeface="SimSun" panose="02010600030101010101" pitchFamily="2" charset="-122"/>
                <a:cs typeface="Times New Roman"/>
              </a:rPr>
              <a:t>       </a:t>
            </a:r>
            <a:r>
              <a:rPr lang="en-US" sz="2400" kern="50" dirty="0">
                <a:effectLst/>
                <a:latin typeface="Arial" panose="020B0604020202020204" pitchFamily="34" charset="0"/>
                <a:ea typeface="SimSun" panose="02010600030101010101" pitchFamily="2" charset="-122"/>
                <a:cs typeface="Mangal" panose="02040503050203030202" pitchFamily="18" charset="0"/>
              </a:rPr>
              <a:t> </a:t>
            </a:r>
            <a:r>
              <a:rPr lang="en-US" sz="2400" kern="50" dirty="0">
                <a:effectLst/>
                <a:latin typeface="Times New Roman" panose="02020603050405020304" pitchFamily="18" charset="0"/>
                <a:ea typeface="SimSun" panose="02010600030101010101" pitchFamily="2" charset="-122"/>
                <a:cs typeface="Times New Roman" panose="02020603050405020304" pitchFamily="18" charset="0"/>
              </a:rPr>
              <a:t>Coordinator when creates a new quiz, empty quiz has to be created with unique ID. Later coordinator can add questions and its right answer in the quiz. You must take care that no quiz contains for than 5 questions for round 1 and round 2 contains not more than 10 questions</a:t>
            </a:r>
            <a:endParaRPr lang="en-IN" sz="2400" kern="50" dirty="0">
              <a:effectLst/>
              <a:latin typeface="Times New Roman" panose="02020603050405020304" pitchFamily="18" charset="0"/>
              <a:ea typeface="SimSun" panose="02010600030101010101" pitchFamily="2" charset="-122"/>
              <a:cs typeface="Times New Roman" panose="02020603050405020304" pitchFamily="18" charset="0"/>
            </a:endParaRPr>
          </a:p>
          <a:p>
            <a:r>
              <a:rPr lang="en-US" sz="2400" kern="50" dirty="0">
                <a:effectLst/>
                <a:latin typeface="Arial" panose="020B0604020202020204" pitchFamily="34" charset="0"/>
                <a:ea typeface="SimSun" panose="02010600030101010101" pitchFamily="2" charset="-122"/>
                <a:cs typeface="Mangal" panose="02040503050203030202" pitchFamily="18" charset="0"/>
              </a:rPr>
              <a:t> </a:t>
            </a:r>
            <a:r>
              <a:rPr lang="en-IN" sz="2400" b="1" u="sng" dirty="0">
                <a:latin typeface="Times New Roman"/>
                <a:cs typeface="Times New Roman"/>
              </a:rPr>
              <a:t>Contestant:</a:t>
            </a:r>
          </a:p>
          <a:p>
            <a:r>
              <a:rPr lang="en-IN" sz="2400" dirty="0">
                <a:latin typeface="Times New Roman"/>
                <a:cs typeface="Times New Roman"/>
              </a:rPr>
              <a:t>            Contestant after registering/login  he/she can play new quiz and can check scoreboard.</a:t>
            </a:r>
          </a:p>
          <a:p>
            <a:pPr marL="342900" lvl="0" indent="-342900">
              <a:lnSpc>
                <a:spcPct val="115000"/>
              </a:lnSpc>
              <a:buFont typeface="Arial" panose="020B0604020202020204" pitchFamily="34" charset="0"/>
              <a:buChar char=""/>
              <a:tabLst>
                <a:tab pos="457200" algn="l"/>
              </a:tabLst>
            </a:pPr>
            <a:endParaRPr lang="en-IN" sz="1800" kern="50" dirty="0">
              <a:effectLst/>
              <a:latin typeface="Times New Roman" panose="02020603050405020304" pitchFamily="18" charset="0"/>
              <a:ea typeface="SimSun" panose="02010600030101010101" pitchFamily="2" charset="-122"/>
              <a:cs typeface="Mangal" panose="02040503050203030202" pitchFamily="18" charset="0"/>
            </a:endParaRPr>
          </a:p>
          <a:p>
            <a:r>
              <a:rPr lang="en-IN" sz="2800" dirty="0">
                <a:latin typeface="Times New Roman"/>
                <a:cs typeface="Times New Roman"/>
              </a:rPr>
              <a:t>.</a:t>
            </a:r>
          </a:p>
        </p:txBody>
      </p:sp>
    </p:spTree>
    <p:extLst>
      <p:ext uri="{BB962C8B-B14F-4D97-AF65-F5344CB8AC3E}">
        <p14:creationId xmlns:p14="http://schemas.microsoft.com/office/powerpoint/2010/main" val="16014067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5E13-761D-48CA-BB5F-2DEDF63854B9}"/>
              </a:ext>
            </a:extLst>
          </p:cNvPr>
          <p:cNvSpPr>
            <a:spLocks noGrp="1"/>
          </p:cNvSpPr>
          <p:nvPr>
            <p:ph type="title"/>
          </p:nvPr>
        </p:nvSpPr>
        <p:spPr>
          <a:xfrm>
            <a:off x="404813" y="100431"/>
            <a:ext cx="10947772" cy="716711"/>
          </a:xfrm>
        </p:spPr>
        <p:txBody>
          <a:bodyPr/>
          <a:lstStyle/>
          <a:p>
            <a:pPr algn="ctr"/>
            <a:r>
              <a:rPr lang="en-IN" sz="3600" dirty="0">
                <a:latin typeface="Times New Roman" panose="02020603050405020304" pitchFamily="18" charset="0"/>
                <a:cs typeface="Times New Roman" panose="02020603050405020304" pitchFamily="18" charset="0"/>
              </a:rPr>
              <a:t>Flow chat</a:t>
            </a:r>
          </a:p>
        </p:txBody>
      </p:sp>
      <p:sp>
        <p:nvSpPr>
          <p:cNvPr id="3" name="Text Placeholder 2">
            <a:extLst>
              <a:ext uri="{FF2B5EF4-FFF2-40B4-BE49-F238E27FC236}">
                <a16:creationId xmlns:a16="http://schemas.microsoft.com/office/drawing/2014/main" id="{1E08A044-120B-4537-8372-A7F4F4D48047}"/>
              </a:ext>
            </a:extLst>
          </p:cNvPr>
          <p:cNvSpPr>
            <a:spLocks noGrp="1"/>
          </p:cNvSpPr>
          <p:nvPr>
            <p:ph type="body" sz="quarter" idx="10"/>
          </p:nvPr>
        </p:nvSpPr>
        <p:spPr>
          <a:xfrm>
            <a:off x="392906" y="1654139"/>
            <a:ext cx="11406187" cy="4334108"/>
          </a:xfrm>
        </p:spPr>
        <p:txBody>
          <a:bodyPr vert="horz" lIns="0" tIns="0" rIns="0" bIns="0" rtlCol="0" anchor="t">
            <a:noAutofit/>
          </a:bodyPr>
          <a:lstStyle/>
          <a:p>
            <a:endParaRPr lang="en-IN" sz="2800" dirty="0">
              <a:latin typeface="Times New Roman"/>
              <a:cs typeface="Times New Roman"/>
            </a:endParaRPr>
          </a:p>
          <a:p>
            <a:r>
              <a:rPr lang="en-IN" sz="2800" kern="50" dirty="0">
                <a:effectLst/>
                <a:latin typeface="Times New Roman"/>
                <a:ea typeface="SimSun" panose="02010600030101010101" pitchFamily="2" charset="-122"/>
                <a:cs typeface="Times New Roman"/>
              </a:rPr>
              <a:t>         </a:t>
            </a:r>
            <a:r>
              <a:rPr lang="en-US" sz="1800" kern="50" dirty="0">
                <a:effectLst/>
                <a:latin typeface="Arial" panose="020B0604020202020204" pitchFamily="34" charset="0"/>
                <a:ea typeface="SimSun" panose="02010600030101010101" pitchFamily="2" charset="-122"/>
                <a:cs typeface="Mangal" panose="02040503050203030202" pitchFamily="18" charset="0"/>
              </a:rPr>
              <a:t> </a:t>
            </a:r>
            <a:endParaRPr lang="en-IN" sz="1800" kern="50" dirty="0">
              <a:effectLst/>
              <a:latin typeface="Times New Roman" panose="02020603050405020304" pitchFamily="18" charset="0"/>
              <a:ea typeface="SimSun" panose="02010600030101010101" pitchFamily="2" charset="-122"/>
              <a:cs typeface="Mangal" panose="02040503050203030202" pitchFamily="18" charset="0"/>
            </a:endParaRPr>
          </a:p>
          <a:p>
            <a:endParaRPr lang="en-IN" sz="2800" dirty="0">
              <a:latin typeface="Times New Roman"/>
              <a:cs typeface="Times New Roman"/>
            </a:endParaRPr>
          </a:p>
        </p:txBody>
      </p:sp>
      <p:pic>
        <p:nvPicPr>
          <p:cNvPr id="2050" name="Picture 2">
            <a:extLst>
              <a:ext uri="{FF2B5EF4-FFF2-40B4-BE49-F238E27FC236}">
                <a16:creationId xmlns:a16="http://schemas.microsoft.com/office/drawing/2014/main" id="{BD17C5F0-B8C4-4B02-838F-D452D956A5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6219" y="1250444"/>
            <a:ext cx="5979560" cy="5344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1596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5E13-761D-48CA-BB5F-2DEDF63854B9}"/>
              </a:ext>
            </a:extLst>
          </p:cNvPr>
          <p:cNvSpPr>
            <a:spLocks noGrp="1"/>
          </p:cNvSpPr>
          <p:nvPr>
            <p:ph type="title"/>
          </p:nvPr>
        </p:nvSpPr>
        <p:spPr>
          <a:xfrm>
            <a:off x="404813" y="100431"/>
            <a:ext cx="10947772" cy="716711"/>
          </a:xfrm>
        </p:spPr>
        <p:txBody>
          <a:bodyPr/>
          <a:lstStyle/>
          <a:p>
            <a:pPr algn="ctr"/>
            <a:r>
              <a:rPr lang="en-IN" sz="3600" dirty="0">
                <a:latin typeface="Times New Roman" panose="02020603050405020304" pitchFamily="18" charset="0"/>
                <a:cs typeface="Times New Roman" panose="02020603050405020304" pitchFamily="18" charset="0"/>
              </a:rPr>
              <a:t>ER  diagram</a:t>
            </a:r>
          </a:p>
        </p:txBody>
      </p:sp>
      <p:sp>
        <p:nvSpPr>
          <p:cNvPr id="3" name="Text Placeholder 2">
            <a:extLst>
              <a:ext uri="{FF2B5EF4-FFF2-40B4-BE49-F238E27FC236}">
                <a16:creationId xmlns:a16="http://schemas.microsoft.com/office/drawing/2014/main" id="{1E08A044-120B-4537-8372-A7F4F4D48047}"/>
              </a:ext>
            </a:extLst>
          </p:cNvPr>
          <p:cNvSpPr>
            <a:spLocks noGrp="1"/>
          </p:cNvSpPr>
          <p:nvPr>
            <p:ph type="body" sz="quarter" idx="10"/>
          </p:nvPr>
        </p:nvSpPr>
        <p:spPr>
          <a:xfrm>
            <a:off x="392906" y="1654139"/>
            <a:ext cx="11406187" cy="4334108"/>
          </a:xfrm>
        </p:spPr>
        <p:txBody>
          <a:bodyPr vert="horz" lIns="0" tIns="0" rIns="0" bIns="0" rtlCol="0" anchor="t">
            <a:noAutofit/>
          </a:bodyPr>
          <a:lstStyle/>
          <a:p>
            <a:endParaRPr lang="en-IN" sz="2800" dirty="0">
              <a:latin typeface="Times New Roman"/>
              <a:cs typeface="Times New Roman"/>
            </a:endParaRPr>
          </a:p>
          <a:p>
            <a:r>
              <a:rPr lang="en-IN" sz="2800" kern="50" dirty="0">
                <a:effectLst/>
                <a:latin typeface="Times New Roman"/>
                <a:ea typeface="SimSun" panose="02010600030101010101" pitchFamily="2" charset="-122"/>
                <a:cs typeface="Times New Roman"/>
              </a:rPr>
              <a:t>         </a:t>
            </a:r>
            <a:r>
              <a:rPr lang="en-US" sz="1800" kern="50" dirty="0">
                <a:effectLst/>
                <a:latin typeface="Arial" panose="020B0604020202020204" pitchFamily="34" charset="0"/>
                <a:ea typeface="SimSun" panose="02010600030101010101" pitchFamily="2" charset="-122"/>
                <a:cs typeface="Mangal" panose="02040503050203030202" pitchFamily="18" charset="0"/>
              </a:rPr>
              <a:t> </a:t>
            </a:r>
            <a:endParaRPr lang="en-IN" sz="1800" kern="50" dirty="0">
              <a:effectLst/>
              <a:latin typeface="Times New Roman" panose="02020603050405020304" pitchFamily="18" charset="0"/>
              <a:ea typeface="SimSun" panose="02010600030101010101" pitchFamily="2" charset="-122"/>
              <a:cs typeface="Mangal" panose="02040503050203030202" pitchFamily="18" charset="0"/>
            </a:endParaRPr>
          </a:p>
          <a:p>
            <a:endParaRPr lang="en-IN" sz="2800" dirty="0">
              <a:latin typeface="Times New Roman"/>
              <a:cs typeface="Times New Roman"/>
            </a:endParaRPr>
          </a:p>
        </p:txBody>
      </p:sp>
      <p:pic>
        <p:nvPicPr>
          <p:cNvPr id="3074" name="Picture 2">
            <a:extLst>
              <a:ext uri="{FF2B5EF4-FFF2-40B4-BE49-F238E27FC236}">
                <a16:creationId xmlns:a16="http://schemas.microsoft.com/office/drawing/2014/main" id="{F1FE3DF0-6391-4CE6-AD2A-B76488CE8E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1" y="1360684"/>
            <a:ext cx="6505575"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1822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F68D2-323D-4DF9-9345-4F59543CB4BD}"/>
              </a:ext>
            </a:extLst>
          </p:cNvPr>
          <p:cNvSpPr>
            <a:spLocks noGrp="1"/>
          </p:cNvSpPr>
          <p:nvPr>
            <p:ph type="title"/>
          </p:nvPr>
        </p:nvSpPr>
        <p:spPr>
          <a:xfrm>
            <a:off x="392906" y="0"/>
            <a:ext cx="10947772" cy="716711"/>
          </a:xfrm>
        </p:spPr>
        <p:txBody>
          <a:bodyPr/>
          <a:lstStyle/>
          <a:p>
            <a:pPr algn="ctr"/>
            <a:r>
              <a:rPr lang="en-IN" sz="3600" dirty="0">
                <a:latin typeface="Times New Roman"/>
                <a:cs typeface="Times New Roman"/>
              </a:rPr>
              <a:t>WORKING</a:t>
            </a:r>
            <a:endParaRPr lang="en-IN" sz="36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D785C34-E85A-4108-B0F1-75AE6602C833}"/>
              </a:ext>
            </a:extLst>
          </p:cNvPr>
          <p:cNvSpPr>
            <a:spLocks noGrp="1"/>
          </p:cNvSpPr>
          <p:nvPr>
            <p:ph type="body" sz="quarter" idx="10"/>
          </p:nvPr>
        </p:nvSpPr>
        <p:spPr>
          <a:xfrm>
            <a:off x="392906" y="652586"/>
            <a:ext cx="11406187" cy="5944976"/>
          </a:xfrm>
        </p:spPr>
        <p:txBody>
          <a:bodyPr vert="horz" lIns="0" tIns="0" rIns="0" bIns="0" rtlCol="0" anchor="t">
            <a:noAutofit/>
          </a:bodyPr>
          <a:lstStyle/>
          <a:p>
            <a:pPr algn="just"/>
            <a:r>
              <a:rPr lang="en-IN" sz="2800" dirty="0">
                <a:latin typeface="Times New Roman"/>
                <a:cs typeface="Arial"/>
              </a:rPr>
              <a:t>Admin:</a:t>
            </a:r>
            <a:endParaRPr lang="en-IN" sz="2800" b="0" i="0" dirty="0">
              <a:effectLst/>
              <a:latin typeface="Times New Roman"/>
              <a:cs typeface="Arial"/>
            </a:endParaRPr>
          </a:p>
          <a:p>
            <a:pPr marL="457200" indent="-457200" algn="just">
              <a:buFont typeface="Wingdings" panose="020B0604020202020204" pitchFamily="34" charset="0"/>
              <a:buChar char="v"/>
            </a:pPr>
            <a:r>
              <a:rPr lang="en-IN" sz="2800" dirty="0">
                <a:latin typeface="Times New Roman"/>
                <a:cs typeface="Arial"/>
              </a:rPr>
              <a:t>Manage coordinator details</a:t>
            </a:r>
          </a:p>
          <a:p>
            <a:pPr marL="457200" indent="-457200" algn="just">
              <a:buFont typeface="Wingdings" panose="020B0604020202020204" pitchFamily="34" charset="0"/>
              <a:buChar char="v"/>
            </a:pPr>
            <a:r>
              <a:rPr lang="en-IN" sz="2800" dirty="0">
                <a:latin typeface="Times New Roman"/>
                <a:cs typeface="Arial"/>
              </a:rPr>
              <a:t>Manage contestant details</a:t>
            </a:r>
          </a:p>
          <a:p>
            <a:pPr marL="457200" indent="-457200" algn="just">
              <a:buFont typeface="Wingdings" panose="020B0604020202020204" pitchFamily="34" charset="0"/>
              <a:buChar char="v"/>
            </a:pPr>
            <a:r>
              <a:rPr lang="en-IN" sz="2800" dirty="0">
                <a:latin typeface="Times New Roman"/>
                <a:cs typeface="Arial"/>
              </a:rPr>
              <a:t>Logout and Exit</a:t>
            </a:r>
          </a:p>
          <a:p>
            <a:pPr algn="just"/>
            <a:r>
              <a:rPr lang="en-IN" sz="2800" dirty="0">
                <a:latin typeface="Times New Roman"/>
                <a:cs typeface="Arial"/>
              </a:rPr>
              <a:t>Coordinator :</a:t>
            </a:r>
          </a:p>
          <a:p>
            <a:pPr marL="514350" indent="-514350" algn="just">
              <a:buFont typeface="Wingdings" panose="020B0604020202020204" pitchFamily="34" charset="0"/>
              <a:buChar char="v"/>
            </a:pPr>
            <a:r>
              <a:rPr lang="en-IN" sz="2800" dirty="0">
                <a:latin typeface="Times New Roman"/>
                <a:cs typeface="Arial"/>
              </a:rPr>
              <a:t>Update his/her details</a:t>
            </a:r>
          </a:p>
          <a:p>
            <a:pPr marL="514350" indent="-514350" algn="just">
              <a:buFont typeface="Wingdings" panose="020B0604020202020204" pitchFamily="34" charset="0"/>
              <a:buChar char="v"/>
            </a:pPr>
            <a:r>
              <a:rPr lang="en-IN" sz="2800" dirty="0">
                <a:latin typeface="Times New Roman"/>
                <a:cs typeface="Arial"/>
              </a:rPr>
              <a:t>Add, Update, Delete new quiz</a:t>
            </a:r>
          </a:p>
          <a:p>
            <a:pPr algn="just"/>
            <a:r>
              <a:rPr lang="en-IN" sz="2800" dirty="0">
                <a:latin typeface="Times New Roman"/>
                <a:cs typeface="Times New Roman"/>
              </a:rPr>
              <a:t>Contestant:</a:t>
            </a:r>
          </a:p>
          <a:p>
            <a:pPr marL="457200" indent="-457200" algn="just">
              <a:buFont typeface="Wingdings" panose="05000000000000000000" pitchFamily="2" charset="2"/>
              <a:buChar char="v"/>
            </a:pPr>
            <a:r>
              <a:rPr lang="en-IN" sz="2800" dirty="0">
                <a:latin typeface="Times New Roman"/>
                <a:cs typeface="Arial"/>
              </a:rPr>
              <a:t>Play new quiz</a:t>
            </a:r>
          </a:p>
          <a:p>
            <a:pPr marL="457200" indent="-457200" algn="just">
              <a:buFont typeface="Wingdings" panose="05000000000000000000" pitchFamily="2" charset="2"/>
              <a:buChar char="v"/>
            </a:pPr>
            <a:r>
              <a:rPr lang="en-IN" sz="2800" dirty="0">
                <a:latin typeface="Times New Roman"/>
                <a:cs typeface="Arial"/>
              </a:rPr>
              <a:t>Continue quiz</a:t>
            </a:r>
          </a:p>
          <a:p>
            <a:pPr marL="457200" indent="-457200" algn="just">
              <a:buFont typeface="Wingdings" panose="05000000000000000000" pitchFamily="2" charset="2"/>
              <a:buChar char="v"/>
            </a:pPr>
            <a:r>
              <a:rPr lang="en-IN" sz="2800" dirty="0">
                <a:latin typeface="Times New Roman"/>
                <a:cs typeface="Arial"/>
              </a:rPr>
              <a:t>Check score</a:t>
            </a:r>
          </a:p>
          <a:p>
            <a:pPr marL="457200" indent="-457200" algn="just">
              <a:buFont typeface="Wingdings" panose="05000000000000000000" pitchFamily="2" charset="2"/>
              <a:buChar char="v"/>
            </a:pPr>
            <a:r>
              <a:rPr lang="en-IN" sz="2800" dirty="0">
                <a:latin typeface="Times New Roman"/>
                <a:cs typeface="Arial"/>
              </a:rPr>
              <a:t>Exit</a:t>
            </a:r>
          </a:p>
          <a:p>
            <a:pPr algn="just"/>
            <a:endParaRPr lang="en-IN" sz="2800" dirty="0">
              <a:latin typeface="Times New Roman"/>
              <a:cs typeface="Times New Roman"/>
            </a:endParaRPr>
          </a:p>
          <a:p>
            <a:pPr algn="just"/>
            <a:endParaRPr lang="en-IN" sz="2800" dirty="0">
              <a:latin typeface="Times New Roman"/>
              <a:cs typeface="Arial"/>
            </a:endParaRPr>
          </a:p>
          <a:p>
            <a:pPr algn="just"/>
            <a:endParaRPr lang="en-IN" sz="2800" dirty="0">
              <a:latin typeface="Times New Roman"/>
              <a:cs typeface="Times New Roman"/>
            </a:endParaRPr>
          </a:p>
          <a:p>
            <a:pPr algn="just"/>
            <a:endParaRPr lang="en-IN" sz="2800" dirty="0">
              <a:latin typeface="Times New Roman"/>
              <a:cs typeface="Times New Roman"/>
            </a:endParaRPr>
          </a:p>
          <a:p>
            <a:pPr algn="just"/>
            <a:endParaRPr lang="en-IN" sz="2800" dirty="0">
              <a:latin typeface="Times New Roman"/>
              <a:cs typeface="Arial"/>
            </a:endParaRPr>
          </a:p>
          <a:p>
            <a:pPr algn="just"/>
            <a:endParaRPr lang="en-IN" sz="2800" dirty="0">
              <a:latin typeface="Times New Roman"/>
              <a:cs typeface="Arial"/>
            </a:endParaRPr>
          </a:p>
          <a:p>
            <a:pPr algn="just"/>
            <a:endParaRPr lang="en-IN" sz="2800" dirty="0">
              <a:latin typeface="Times New Roman"/>
              <a:cs typeface="Arial"/>
            </a:endParaRPr>
          </a:p>
          <a:p>
            <a:endParaRPr lang="en-IN" dirty="0">
              <a:latin typeface="Ubuntu"/>
              <a:cs typeface="Arial"/>
            </a:endParaRPr>
          </a:p>
          <a:p>
            <a:endParaRPr lang="en-IN" dirty="0">
              <a:latin typeface="Arial"/>
              <a:cs typeface="Arial"/>
            </a:endParaRPr>
          </a:p>
        </p:txBody>
      </p:sp>
    </p:spTree>
    <p:extLst>
      <p:ext uri="{BB962C8B-B14F-4D97-AF65-F5344CB8AC3E}">
        <p14:creationId xmlns:p14="http://schemas.microsoft.com/office/powerpoint/2010/main" val="42015973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Capgemini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reen A">
      <a:srgbClr val="57CF80"/>
    </a:custClr>
    <a:custClr name="Green B">
      <a:srgbClr val="33B569"/>
    </a:custClr>
    <a:custClr name="Green C">
      <a:srgbClr val="2EA657"/>
    </a:custClr>
    <a:custClr name="Green D">
      <a:srgbClr val="178C3D"/>
    </a:custClr>
    <a:custClr name="Green E">
      <a:srgbClr val="176036"/>
    </a:custClr>
    <a:custClr name="Teal A">
      <a:srgbClr val="00E6E3"/>
    </a:custClr>
    <a:custClr name="Teal B">
      <a:srgbClr val="00D5D0"/>
    </a:custClr>
    <a:custClr name="Teal C">
      <a:srgbClr val="00BFBF"/>
    </a:custClr>
    <a:custClr name="Teal D">
      <a:srgbClr val="00929B"/>
    </a:custClr>
    <a:custClr name="Teal E">
      <a:srgbClr val="007D74"/>
    </a:custClr>
    <a:custClr name="Peacock A">
      <a:srgbClr val="00E0CB"/>
    </a:custClr>
    <a:custClr name="Peacock B">
      <a:srgbClr val="00B2A2"/>
    </a:custClr>
    <a:custClr name="Peacock C">
      <a:srgbClr val="0F878A"/>
    </a:custClr>
    <a:custClr name="Peacock D">
      <a:srgbClr val="0F6A73"/>
    </a:custClr>
    <a:custClr name="Peacock E">
      <a:srgbClr val="0F434A"/>
    </a:custClr>
    <a:custClr name="Sapphire A">
      <a:srgbClr val="338091"/>
    </a:custClr>
    <a:custClr name="Sapphire B">
      <a:srgbClr val="336B7D"/>
    </a:custClr>
    <a:custClr name="Sapphire C">
      <a:srgbClr val="14596B"/>
    </a:custClr>
    <a:custClr name="Sapphire D">
      <a:srgbClr val="214554"/>
    </a:custClr>
    <a:custClr name="Sapphire E">
      <a:srgbClr val="173340"/>
    </a:custClr>
    <a:custClr name="Violet A">
      <a:srgbClr val="E557AD"/>
    </a:custClr>
    <a:custClr name="Violet B">
      <a:srgbClr val="D13A8C"/>
    </a:custClr>
    <a:custClr name="Violet C">
      <a:srgbClr val="BA2980"/>
    </a:custClr>
    <a:custClr name="Violet D">
      <a:srgbClr val="A12980"/>
    </a:custClr>
    <a:custClr name="Violet E">
      <a:srgbClr val="811B6F"/>
    </a:custClr>
    <a:custClr name="Yellow A">
      <a:srgbClr val="FFDA80"/>
    </a:custClr>
    <a:custClr name="Yellow B">
      <a:srgbClr val="FFD068"/>
    </a:custClr>
    <a:custClr name="Yellow C">
      <a:srgbClr val="FFB24A"/>
    </a:custClr>
    <a:custClr name="Yellow D">
      <a:srgbClr val="FF9C29"/>
    </a:custClr>
    <a:custClr name="Yellow E">
      <a:srgbClr val="FF8E12"/>
    </a:custClr>
    <a:custClr name="Velvet A">
      <a:srgbClr val="9E4780"/>
    </a:custClr>
    <a:custClr name="Velvet B">
      <a:srgbClr val="802B73"/>
    </a:custClr>
    <a:custClr name="Velvet C">
      <a:srgbClr val="750D5C"/>
    </a:custClr>
    <a:custClr name="Velvet D">
      <a:srgbClr val="590A42"/>
    </a:custClr>
    <a:custClr name="Velvet E">
      <a:srgbClr val="42142E"/>
    </a:custClr>
    <a:custClr name="Red A">
      <a:srgbClr val="FF5770"/>
    </a:custClr>
    <a:custClr name="Red B">
      <a:srgbClr val="FF455E"/>
    </a:custClr>
    <a:custClr name="Red C">
      <a:srgbClr val="FF304D"/>
    </a:custClr>
    <a:custClr name="Red D">
      <a:srgbClr val="E30021"/>
    </a:custClr>
    <a:custClr name="Red E">
      <a:srgbClr val="A6001A"/>
    </a:custClr>
  </a:custClrLst>
  <a:extLst>
    <a:ext uri="{05A4C25C-085E-4340-85A3-A5531E510DB2}">
      <thm15:themeFamily xmlns:thm15="http://schemas.microsoft.com/office/thememl/2012/main" name="ppt-Capgemini_Standard-Template_2022.pptx" id="{4E267CF8-9105-4C04-8A4B-7AEE8CF5A090}" vid="{CF555E12-DAD9-47F9-A47B-5AD9CFEEC164}"/>
    </a:ext>
  </a:extLst>
</a:theme>
</file>

<file path=ppt/theme/theme2.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544B1A4CF782141B49DD64A1AA34FAD" ma:contentTypeVersion="10" ma:contentTypeDescription="Create a new document." ma:contentTypeScope="" ma:versionID="89ea4ac09eb9e266e54211ea37976351">
  <xsd:schema xmlns:xsd="http://www.w3.org/2001/XMLSchema" xmlns:xs="http://www.w3.org/2001/XMLSchema" xmlns:p="http://schemas.microsoft.com/office/2006/metadata/properties" xmlns:ns2="c1640a29-a752-4c5d-89ff-5fedb1625030" xmlns:ns3="660d0e87-9dbb-4f20-b83d-0f56a2c1e06d" targetNamespace="http://schemas.microsoft.com/office/2006/metadata/properties" ma:root="true" ma:fieldsID="7ed6b2499a6156b0ba0345a9c0b7eadc" ns2:_="" ns3:_="">
    <xsd:import namespace="c1640a29-a752-4c5d-89ff-5fedb1625030"/>
    <xsd:import namespace="660d0e87-9dbb-4f20-b83d-0f56a2c1e06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640a29-a752-4c5d-89ff-5fedb16250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60d0e87-9dbb-4f20-b83d-0f56a2c1e06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b3137ae6-7460-4a6d-a673-0a1c848495a2}" ma:internalName="TaxCatchAll" ma:showField="CatchAllData" ma:web="660d0e87-9dbb-4f20-b83d-0f56a2c1e06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1640a29-a752-4c5d-89ff-5fedb1625030">
      <Terms xmlns="http://schemas.microsoft.com/office/infopath/2007/PartnerControls"/>
    </lcf76f155ced4ddcb4097134ff3c332f>
    <TaxCatchAll xmlns="660d0e87-9dbb-4f20-b83d-0f56a2c1e06d" xsi:nil="true"/>
  </documentManagement>
</p:properties>
</file>

<file path=customXml/itemProps1.xml><?xml version="1.0" encoding="utf-8"?>
<ds:datastoreItem xmlns:ds="http://schemas.openxmlformats.org/officeDocument/2006/customXml" ds:itemID="{93B09ECE-D1C0-42A5-B69E-8C88764DB9F3}">
  <ds:schemaRefs>
    <ds:schemaRef ds:uri="http://schemas.microsoft.com/sharepoint/v3/contenttype/forms"/>
  </ds:schemaRefs>
</ds:datastoreItem>
</file>

<file path=customXml/itemProps2.xml><?xml version="1.0" encoding="utf-8"?>
<ds:datastoreItem xmlns:ds="http://schemas.openxmlformats.org/officeDocument/2006/customXml" ds:itemID="{EE3571CC-6B3C-4050-A775-20AFA6A001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640a29-a752-4c5d-89ff-5fedb1625030"/>
    <ds:schemaRef ds:uri="660d0e87-9dbb-4f20-b83d-0f56a2c1e0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65F6DA-EDFD-4C3F-B2EB-EDE359E124E2}">
  <ds:schemaRefs>
    <ds:schemaRef ds:uri="85ebd0df-9687-47ef-b5a5-617eb7dd465e"/>
    <ds:schemaRef ds:uri="866c9c41-2c2c-4d95-92e3-745332f54785"/>
    <ds:schemaRef ds:uri="f1122fed-4606-4ec8-90ef-13536176a38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c1640a29-a752-4c5d-89ff-5fedb1625030"/>
    <ds:schemaRef ds:uri="660d0e87-9dbb-4f20-b83d-0f56a2c1e06d"/>
  </ds:schemaRefs>
</ds:datastoreItem>
</file>

<file path=docProps/app.xml><?xml version="1.0" encoding="utf-8"?>
<Properties xmlns="http://schemas.openxmlformats.org/officeDocument/2006/extended-properties" xmlns:vt="http://schemas.openxmlformats.org/officeDocument/2006/docPropsVTypes">
  <Template>Capgemini template-Standard-2022</Template>
  <TotalTime>220</TotalTime>
  <Words>537</Words>
  <Application>Microsoft Office PowerPoint</Application>
  <PresentationFormat>Widescreen</PresentationFormat>
  <Paragraphs>106</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Times New Roman</vt:lpstr>
      <vt:lpstr>Wingdings</vt:lpstr>
      <vt:lpstr>Ubuntu Medium</vt:lpstr>
      <vt:lpstr>Arial</vt:lpstr>
      <vt:lpstr>Algerian</vt:lpstr>
      <vt:lpstr>Ubuntu Light</vt:lpstr>
      <vt:lpstr>Ubuntu</vt:lpstr>
      <vt:lpstr>Capgemini2021</vt:lpstr>
      <vt:lpstr>             Quiz Game APPLICATION     </vt:lpstr>
      <vt:lpstr>                                         CONTENTS</vt:lpstr>
      <vt:lpstr>                                                     INTRODUCTION</vt:lpstr>
      <vt:lpstr>OBJECTIVE</vt:lpstr>
      <vt:lpstr>Hardware &amp; software</vt:lpstr>
      <vt:lpstr>MODULES</vt:lpstr>
      <vt:lpstr>Flow chat</vt:lpstr>
      <vt:lpstr>ER  diagram</vt:lpstr>
      <vt:lpstr>WORKING</vt:lpstr>
      <vt:lpstr>tools</vt:lpstr>
      <vt:lpstr>FEATURES</vt:lpstr>
      <vt:lpstr>OUTPUT</vt:lpstr>
      <vt:lpstr>ADVANTAGES &amp; DISADVANTAGES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POPULATION CENSUS APPLICATION    </dc:title>
  <dc:subject>Capgemini template</dc:subject>
  <dc:creator>Rangaraju, Tejaswi</dc:creator>
  <cp:lastModifiedBy>Alla, Om Sri Amrutha Varshini</cp:lastModifiedBy>
  <cp:revision>502</cp:revision>
  <dcterms:created xsi:type="dcterms:W3CDTF">2022-11-24T04:51:48Z</dcterms:created>
  <dcterms:modified xsi:type="dcterms:W3CDTF">2022-12-25T15:09:01Z</dcterms:modified>
  <cp:category>Enter Data Classification</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0x010100C1E609119D9AB8469F2ED02F232E0765</vt:lpwstr>
  </property>
</Properties>
</file>