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2"/>
  </p:notesMasterIdLst>
  <p:handoutMasterIdLst>
    <p:handoutMasterId r:id="rId23"/>
  </p:handoutMasterIdLst>
  <p:sldIdLst>
    <p:sldId id="1042" r:id="rId5"/>
    <p:sldId id="2145706641" r:id="rId6"/>
    <p:sldId id="2145706656" r:id="rId7"/>
    <p:sldId id="2145706649" r:id="rId8"/>
    <p:sldId id="2145706664" r:id="rId9"/>
    <p:sldId id="2145706659" r:id="rId10"/>
    <p:sldId id="2145706666" r:id="rId11"/>
    <p:sldId id="2145706667" r:id="rId12"/>
    <p:sldId id="2145706652" r:id="rId13"/>
    <p:sldId id="2145706653" r:id="rId14"/>
    <p:sldId id="2145706663" r:id="rId15"/>
    <p:sldId id="2145706670" r:id="rId16"/>
    <p:sldId id="2145706671" r:id="rId17"/>
    <p:sldId id="2145706672" r:id="rId18"/>
    <p:sldId id="2145706669" r:id="rId19"/>
    <p:sldId id="2145706658" r:id="rId20"/>
    <p:sldId id="1041" r:id="rId21"/>
  </p:sldIdLst>
  <p:sldSz cx="12192000" cy="6858000"/>
  <p:notesSz cx="6858000" cy="9144000"/>
  <p:embeddedFontLst>
    <p:embeddedFont>
      <p:font typeface="Algerian" panose="04020705040A02060702" pitchFamily="82" charset="0"/>
      <p:regular r:id="rId24"/>
    </p:embeddedFont>
    <p:embeddedFont>
      <p:font typeface="Ubuntu" panose="020B0504030602030204" pitchFamily="34" charset="0"/>
      <p:regular r:id="rId25"/>
      <p:bold r:id="rId26"/>
      <p:italic r:id="rId27"/>
      <p:boldItalic r:id="rId28"/>
    </p:embeddedFont>
    <p:embeddedFont>
      <p:font typeface="Ubuntu Light" panose="020B0304030602030204" pitchFamily="34" charset="0"/>
      <p:regular r:id="rId29"/>
      <p:italic r:id="rId30"/>
    </p:embeddedFont>
    <p:embeddedFont>
      <p:font typeface="Ubuntu Medium" panose="020B0604030602030204" pitchFamily="34" charset="0"/>
      <p:regular r:id="rId31"/>
      <p:italic r:id="rId32"/>
    </p:embeddedFont>
  </p:embeddedFontLst>
  <p:custDataLst>
    <p:tags r:id="rId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B0DD9-14AE-494C-B99D-558DB2CF9BDE}" v="13" dt="2022-12-28T04:50:16.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 Om Sri Amrutha Varshini" userId="6bb3731f-47f8-4072-ac5c-0fd082e7f325" providerId="ADAL" clId="{8F9B0DD9-14AE-494C-B99D-558DB2CF9BDE}"/>
    <pc:docChg chg="custSel addSld delSld modSld">
      <pc:chgData name="Alla, Om Sri Amrutha Varshini" userId="6bb3731f-47f8-4072-ac5c-0fd082e7f325" providerId="ADAL" clId="{8F9B0DD9-14AE-494C-B99D-558DB2CF9BDE}" dt="2022-12-28T04:50:36.406" v="396" actId="1076"/>
      <pc:docMkLst>
        <pc:docMk/>
      </pc:docMkLst>
      <pc:sldChg chg="addSp delSp modSp mod">
        <pc:chgData name="Alla, Om Sri Amrutha Varshini" userId="6bb3731f-47f8-4072-ac5c-0fd082e7f325" providerId="ADAL" clId="{8F9B0DD9-14AE-494C-B99D-558DB2CF9BDE}" dt="2022-12-28T04:03:10.088" v="321" actId="14100"/>
        <pc:sldMkLst>
          <pc:docMk/>
          <pc:sldMk cId="3867533695" sldId="1042"/>
        </pc:sldMkLst>
        <pc:spChg chg="mod">
          <ac:chgData name="Alla, Om Sri Amrutha Varshini" userId="6bb3731f-47f8-4072-ac5c-0fd082e7f325" providerId="ADAL" clId="{8F9B0DD9-14AE-494C-B99D-558DB2CF9BDE}" dt="2022-12-28T04:03:10.088" v="321" actId="14100"/>
          <ac:spMkLst>
            <pc:docMk/>
            <pc:sldMk cId="3867533695" sldId="1042"/>
            <ac:spMk id="3" creationId="{6F8D696E-B4E9-4F10-824F-B9B79E98BE71}"/>
          </ac:spMkLst>
        </pc:spChg>
        <pc:spChg chg="add del mod">
          <ac:chgData name="Alla, Om Sri Amrutha Varshini" userId="6bb3731f-47f8-4072-ac5c-0fd082e7f325" providerId="ADAL" clId="{8F9B0DD9-14AE-494C-B99D-558DB2CF9BDE}" dt="2022-12-25T14:55:37.717" v="97" actId="21"/>
          <ac:spMkLst>
            <pc:docMk/>
            <pc:sldMk cId="3867533695" sldId="1042"/>
            <ac:spMk id="4" creationId="{F3D970EF-3F3E-4DED-9033-2DD5BA7DB12F}"/>
          </ac:spMkLst>
        </pc:spChg>
        <pc:spChg chg="del">
          <ac:chgData name="Alla, Om Sri Amrutha Varshini" userId="6bb3731f-47f8-4072-ac5c-0fd082e7f325" providerId="ADAL" clId="{8F9B0DD9-14AE-494C-B99D-558DB2CF9BDE}" dt="2022-12-25T14:54:42.928" v="2" actId="21"/>
          <ac:spMkLst>
            <pc:docMk/>
            <pc:sldMk cId="3867533695" sldId="1042"/>
            <ac:spMk id="5" creationId="{7B58DFBD-F9B6-4482-AC2F-B7C568821C00}"/>
          </ac:spMkLst>
        </pc:spChg>
        <pc:spChg chg="add mod">
          <ac:chgData name="Alla, Om Sri Amrutha Varshini" userId="6bb3731f-47f8-4072-ac5c-0fd082e7f325" providerId="ADAL" clId="{8F9B0DD9-14AE-494C-B99D-558DB2CF9BDE}" dt="2022-12-25T14:58:56.769" v="238" actId="1076"/>
          <ac:spMkLst>
            <pc:docMk/>
            <pc:sldMk cId="3867533695" sldId="1042"/>
            <ac:spMk id="6" creationId="{1D2E0C50-6F68-4FBA-A4A2-57C24D6CA88D}"/>
          </ac:spMkLst>
        </pc:spChg>
      </pc:sldChg>
      <pc:sldChg chg="addSp delSp modSp mod">
        <pc:chgData name="Alla, Om Sri Amrutha Varshini" userId="6bb3731f-47f8-4072-ac5c-0fd082e7f325" providerId="ADAL" clId="{8F9B0DD9-14AE-494C-B99D-558DB2CF9BDE}" dt="2022-12-25T15:02:54.747" v="253" actId="1076"/>
        <pc:sldMkLst>
          <pc:docMk/>
          <pc:sldMk cId="2476034416" sldId="2145706641"/>
        </pc:sldMkLst>
        <pc:picChg chg="del">
          <ac:chgData name="Alla, Om Sri Amrutha Varshini" userId="6bb3731f-47f8-4072-ac5c-0fd082e7f325" providerId="ADAL" clId="{8F9B0DD9-14AE-494C-B99D-558DB2CF9BDE}" dt="2022-12-25T15:02:33.876" v="251" actId="21"/>
          <ac:picMkLst>
            <pc:docMk/>
            <pc:sldMk cId="2476034416" sldId="2145706641"/>
            <ac:picMk id="4" creationId="{6A334349-D864-40C4-93B4-9E1F02B38760}"/>
          </ac:picMkLst>
        </pc:picChg>
        <pc:picChg chg="add mod">
          <ac:chgData name="Alla, Om Sri Amrutha Varshini" userId="6bb3731f-47f8-4072-ac5c-0fd082e7f325" providerId="ADAL" clId="{8F9B0DD9-14AE-494C-B99D-558DB2CF9BDE}" dt="2022-12-25T15:02:54.747" v="253" actId="1076"/>
          <ac:picMkLst>
            <pc:docMk/>
            <pc:sldMk cId="2476034416" sldId="2145706641"/>
            <ac:picMk id="5" creationId="{F7220498-91F1-4550-9721-A7BEFFB1AFE3}"/>
          </ac:picMkLst>
        </pc:picChg>
      </pc:sldChg>
      <pc:sldChg chg="addSp delSp modSp mod">
        <pc:chgData name="Alla, Om Sri Amrutha Varshini" userId="6bb3731f-47f8-4072-ac5c-0fd082e7f325" providerId="ADAL" clId="{8F9B0DD9-14AE-494C-B99D-558DB2CF9BDE}" dt="2022-12-25T15:02:12.002" v="250" actId="21"/>
        <pc:sldMkLst>
          <pc:docMk/>
          <pc:sldMk cId="982341606" sldId="2145706658"/>
        </pc:sldMkLst>
        <pc:spChg chg="add del">
          <ac:chgData name="Alla, Om Sri Amrutha Varshini" userId="6bb3731f-47f8-4072-ac5c-0fd082e7f325" providerId="ADAL" clId="{8F9B0DD9-14AE-494C-B99D-558DB2CF9BDE}" dt="2022-12-25T15:02:05.628" v="247"/>
          <ac:spMkLst>
            <pc:docMk/>
            <pc:sldMk cId="982341606" sldId="2145706658"/>
            <ac:spMk id="4" creationId="{D8A89ECA-13F4-4262-85F2-7761CC053B0F}"/>
          </ac:spMkLst>
        </pc:spChg>
        <pc:picChg chg="add del mod">
          <ac:chgData name="Alla, Om Sri Amrutha Varshini" userId="6bb3731f-47f8-4072-ac5c-0fd082e7f325" providerId="ADAL" clId="{8F9B0DD9-14AE-494C-B99D-558DB2CF9BDE}" dt="2022-12-25T15:02:12.002" v="250" actId="21"/>
          <ac:picMkLst>
            <pc:docMk/>
            <pc:sldMk cId="982341606" sldId="2145706658"/>
            <ac:picMk id="5" creationId="{8A731E39-6C97-4FC8-AC70-E81425EDAC74}"/>
          </ac:picMkLst>
        </pc:picChg>
      </pc:sldChg>
      <pc:sldChg chg="addSp modSp mod">
        <pc:chgData name="Alla, Om Sri Amrutha Varshini" userId="6bb3731f-47f8-4072-ac5c-0fd082e7f325" providerId="ADAL" clId="{8F9B0DD9-14AE-494C-B99D-558DB2CF9BDE}" dt="2022-12-25T15:08:52.845" v="320" actId="1076"/>
        <pc:sldMkLst>
          <pc:docMk/>
          <pc:sldMk cId="2492245409" sldId="2145706664"/>
        </pc:sldMkLst>
        <pc:picChg chg="add mod modCrop">
          <ac:chgData name="Alla, Om Sri Amrutha Varshini" userId="6bb3731f-47f8-4072-ac5c-0fd082e7f325" providerId="ADAL" clId="{8F9B0DD9-14AE-494C-B99D-558DB2CF9BDE}" dt="2022-12-25T15:08:52.845" v="320" actId="1076"/>
          <ac:picMkLst>
            <pc:docMk/>
            <pc:sldMk cId="2492245409" sldId="2145706664"/>
            <ac:picMk id="4" creationId="{1CA1859B-5EFB-4A71-8627-E866E9FBC327}"/>
          </ac:picMkLst>
        </pc:picChg>
      </pc:sldChg>
      <pc:sldChg chg="addSp delSp modSp del mod">
        <pc:chgData name="Alla, Om Sri Amrutha Varshini" userId="6bb3731f-47f8-4072-ac5c-0fd082e7f325" providerId="ADAL" clId="{8F9B0DD9-14AE-494C-B99D-558DB2CF9BDE}" dt="2022-12-28T04:48:22.890" v="352" actId="2696"/>
        <pc:sldMkLst>
          <pc:docMk/>
          <pc:sldMk cId="2377462894" sldId="2145706668"/>
        </pc:sldMkLst>
        <pc:picChg chg="add mod">
          <ac:chgData name="Alla, Om Sri Amrutha Varshini" userId="6bb3731f-47f8-4072-ac5c-0fd082e7f325" providerId="ADAL" clId="{8F9B0DD9-14AE-494C-B99D-558DB2CF9BDE}" dt="2022-12-28T04:47:21.273" v="343" actId="1076"/>
          <ac:picMkLst>
            <pc:docMk/>
            <pc:sldMk cId="2377462894" sldId="2145706668"/>
            <ac:picMk id="4" creationId="{3471E3C8-1668-48AA-A6C0-42B8FDDAA568}"/>
          </ac:picMkLst>
        </pc:picChg>
        <pc:picChg chg="del mod">
          <ac:chgData name="Alla, Om Sri Amrutha Varshini" userId="6bb3731f-47f8-4072-ac5c-0fd082e7f325" providerId="ADAL" clId="{8F9B0DD9-14AE-494C-B99D-558DB2CF9BDE}" dt="2022-12-28T04:47:13.716" v="342" actId="21"/>
          <ac:picMkLst>
            <pc:docMk/>
            <pc:sldMk cId="2377462894" sldId="2145706668"/>
            <ac:picMk id="5" creationId="{2E40D54C-B148-4E1D-A553-49FA229C4669}"/>
          </ac:picMkLst>
        </pc:picChg>
      </pc:sldChg>
      <pc:sldChg chg="addSp delSp modSp new del mod modClrScheme chgLayout">
        <pc:chgData name="Alla, Om Sri Amrutha Varshini" userId="6bb3731f-47f8-4072-ac5c-0fd082e7f325" providerId="ADAL" clId="{8F9B0DD9-14AE-494C-B99D-558DB2CF9BDE}" dt="2022-12-25T14:59:31.982" v="245" actId="2696"/>
        <pc:sldMkLst>
          <pc:docMk/>
          <pc:sldMk cId="744941790" sldId="2145706670"/>
        </pc:sldMkLst>
        <pc:spChg chg="del">
          <ac:chgData name="Alla, Om Sri Amrutha Varshini" userId="6bb3731f-47f8-4072-ac5c-0fd082e7f325" providerId="ADAL" clId="{8F9B0DD9-14AE-494C-B99D-558DB2CF9BDE}" dt="2022-12-25T14:54:36.097" v="1" actId="26606"/>
          <ac:spMkLst>
            <pc:docMk/>
            <pc:sldMk cId="744941790" sldId="2145706670"/>
            <ac:spMk id="2" creationId="{FB35A764-BA2D-48AA-B688-E3E4458123E5}"/>
          </ac:spMkLst>
        </pc:spChg>
        <pc:spChg chg="del">
          <ac:chgData name="Alla, Om Sri Amrutha Varshini" userId="6bb3731f-47f8-4072-ac5c-0fd082e7f325" providerId="ADAL" clId="{8F9B0DD9-14AE-494C-B99D-558DB2CF9BDE}" dt="2022-12-25T14:54:36.097" v="1" actId="26606"/>
          <ac:spMkLst>
            <pc:docMk/>
            <pc:sldMk cId="744941790" sldId="2145706670"/>
            <ac:spMk id="3" creationId="{774B0CA6-67F0-423B-B674-62C330F5CC64}"/>
          </ac:spMkLst>
        </pc:spChg>
        <pc:spChg chg="del">
          <ac:chgData name="Alla, Om Sri Amrutha Varshini" userId="6bb3731f-47f8-4072-ac5c-0fd082e7f325" providerId="ADAL" clId="{8F9B0DD9-14AE-494C-B99D-558DB2CF9BDE}" dt="2022-12-25T14:54:36.097" v="1" actId="26606"/>
          <ac:spMkLst>
            <pc:docMk/>
            <pc:sldMk cId="744941790" sldId="2145706670"/>
            <ac:spMk id="4" creationId="{B8EB0E48-D3F7-4749-AB07-8D3862509F16}"/>
          </ac:spMkLst>
        </pc:spChg>
        <pc:spChg chg="add del mod">
          <ac:chgData name="Alla, Om Sri Amrutha Varshini" userId="6bb3731f-47f8-4072-ac5c-0fd082e7f325" providerId="ADAL" clId="{8F9B0DD9-14AE-494C-B99D-558DB2CF9BDE}" dt="2022-12-25T14:58:40.151" v="235" actId="21"/>
          <ac:spMkLst>
            <pc:docMk/>
            <pc:sldMk cId="744941790" sldId="2145706670"/>
            <ac:spMk id="7" creationId="{F7C997DA-E5C2-4CE8-A036-2ACD352828D8}"/>
          </ac:spMkLst>
        </pc:spChg>
        <pc:spChg chg="add del mod">
          <ac:chgData name="Alla, Om Sri Amrutha Varshini" userId="6bb3731f-47f8-4072-ac5c-0fd082e7f325" providerId="ADAL" clId="{8F9B0DD9-14AE-494C-B99D-558DB2CF9BDE}" dt="2022-12-25T14:54:51.336" v="4" actId="21"/>
          <ac:spMkLst>
            <pc:docMk/>
            <pc:sldMk cId="744941790" sldId="2145706670"/>
            <ac:spMk id="9" creationId="{44A75BC0-7D6E-CB02-7DB7-324F18C25C51}"/>
          </ac:spMkLst>
        </pc:spChg>
        <pc:spChg chg="add del mod">
          <ac:chgData name="Alla, Om Sri Amrutha Varshini" userId="6bb3731f-47f8-4072-ac5c-0fd082e7f325" providerId="ADAL" clId="{8F9B0DD9-14AE-494C-B99D-558DB2CF9BDE}" dt="2022-12-25T14:55:01.691" v="6" actId="21"/>
          <ac:spMkLst>
            <pc:docMk/>
            <pc:sldMk cId="744941790" sldId="2145706670"/>
            <ac:spMk id="11" creationId="{C8F77221-678D-2F0F-8A7B-CA7BFE33FB1C}"/>
          </ac:spMkLst>
        </pc:spChg>
      </pc:sldChg>
      <pc:sldChg chg="addSp delSp modSp new mod">
        <pc:chgData name="Alla, Om Sri Amrutha Varshini" userId="6bb3731f-47f8-4072-ac5c-0fd082e7f325" providerId="ADAL" clId="{8F9B0DD9-14AE-494C-B99D-558DB2CF9BDE}" dt="2022-12-28T04:48:18.830" v="351" actId="1076"/>
        <pc:sldMkLst>
          <pc:docMk/>
          <pc:sldMk cId="1577963409" sldId="2145706670"/>
        </pc:sldMkLst>
        <pc:spChg chg="mod">
          <ac:chgData name="Alla, Om Sri Amrutha Varshini" userId="6bb3731f-47f8-4072-ac5c-0fd082e7f325" providerId="ADAL" clId="{8F9B0DD9-14AE-494C-B99D-558DB2CF9BDE}" dt="2022-12-28T04:46:06.306" v="329" actId="122"/>
          <ac:spMkLst>
            <pc:docMk/>
            <pc:sldMk cId="1577963409" sldId="2145706670"/>
            <ac:spMk id="2" creationId="{C0162107-34ED-4800-AA5D-71107D1522D4}"/>
          </ac:spMkLst>
        </pc:spChg>
        <pc:spChg chg="del">
          <ac:chgData name="Alla, Om Sri Amrutha Varshini" userId="6bb3731f-47f8-4072-ac5c-0fd082e7f325" providerId="ADAL" clId="{8F9B0DD9-14AE-494C-B99D-558DB2CF9BDE}" dt="2022-12-28T04:46:11.226" v="330" actId="21"/>
          <ac:spMkLst>
            <pc:docMk/>
            <pc:sldMk cId="1577963409" sldId="2145706670"/>
            <ac:spMk id="3" creationId="{28C43B5C-39C3-4CD4-AFB9-D662D2DF905B}"/>
          </ac:spMkLst>
        </pc:spChg>
        <pc:picChg chg="add del mod modCrop">
          <ac:chgData name="Alla, Om Sri Amrutha Varshini" userId="6bb3731f-47f8-4072-ac5c-0fd082e7f325" providerId="ADAL" clId="{8F9B0DD9-14AE-494C-B99D-558DB2CF9BDE}" dt="2022-12-28T04:47:04.932" v="339" actId="21"/>
          <ac:picMkLst>
            <pc:docMk/>
            <pc:sldMk cId="1577963409" sldId="2145706670"/>
            <ac:picMk id="5" creationId="{1431C42A-0EB6-4AA5-BFA9-53ADE05402F5}"/>
          </ac:picMkLst>
        </pc:picChg>
        <pc:picChg chg="add mod modCrop">
          <ac:chgData name="Alla, Om Sri Amrutha Varshini" userId="6bb3731f-47f8-4072-ac5c-0fd082e7f325" providerId="ADAL" clId="{8F9B0DD9-14AE-494C-B99D-558DB2CF9BDE}" dt="2022-12-28T04:48:18.830" v="351" actId="1076"/>
          <ac:picMkLst>
            <pc:docMk/>
            <pc:sldMk cId="1577963409" sldId="2145706670"/>
            <ac:picMk id="7" creationId="{3563F7E6-B32A-44C8-ADFE-37C4D71024A0}"/>
          </ac:picMkLst>
        </pc:picChg>
      </pc:sldChg>
      <pc:sldChg chg="addSp delSp modSp new mod">
        <pc:chgData name="Alla, Om Sri Amrutha Varshini" userId="6bb3731f-47f8-4072-ac5c-0fd082e7f325" providerId="ADAL" clId="{8F9B0DD9-14AE-494C-B99D-558DB2CF9BDE}" dt="2022-12-28T04:49:40.386" v="374" actId="1076"/>
        <pc:sldMkLst>
          <pc:docMk/>
          <pc:sldMk cId="2147164671" sldId="2145706671"/>
        </pc:sldMkLst>
        <pc:spChg chg="mod">
          <ac:chgData name="Alla, Om Sri Amrutha Varshini" userId="6bb3731f-47f8-4072-ac5c-0fd082e7f325" providerId="ADAL" clId="{8F9B0DD9-14AE-494C-B99D-558DB2CF9BDE}" dt="2022-12-28T04:48:39.573" v="360" actId="122"/>
          <ac:spMkLst>
            <pc:docMk/>
            <pc:sldMk cId="2147164671" sldId="2145706671"/>
            <ac:spMk id="2" creationId="{7B560218-78F7-402E-AB71-005C82FC5F7B}"/>
          </ac:spMkLst>
        </pc:spChg>
        <pc:spChg chg="del">
          <ac:chgData name="Alla, Om Sri Amrutha Varshini" userId="6bb3731f-47f8-4072-ac5c-0fd082e7f325" providerId="ADAL" clId="{8F9B0DD9-14AE-494C-B99D-558DB2CF9BDE}" dt="2022-12-28T04:48:42.460" v="361" actId="21"/>
          <ac:spMkLst>
            <pc:docMk/>
            <pc:sldMk cId="2147164671" sldId="2145706671"/>
            <ac:spMk id="3" creationId="{5E2B9061-3CC7-4ABB-BF89-40FC25624EE0}"/>
          </ac:spMkLst>
        </pc:spChg>
        <pc:picChg chg="add del mod">
          <ac:chgData name="Alla, Om Sri Amrutha Varshini" userId="6bb3731f-47f8-4072-ac5c-0fd082e7f325" providerId="ADAL" clId="{8F9B0DD9-14AE-494C-B99D-558DB2CF9BDE}" dt="2022-12-28T04:48:59.680" v="365" actId="21"/>
          <ac:picMkLst>
            <pc:docMk/>
            <pc:sldMk cId="2147164671" sldId="2145706671"/>
            <ac:picMk id="5" creationId="{3EF89532-ECA3-4AFA-AE02-21A31AD3060D}"/>
          </ac:picMkLst>
        </pc:picChg>
        <pc:picChg chg="add mod modCrop">
          <ac:chgData name="Alla, Om Sri Amrutha Varshini" userId="6bb3731f-47f8-4072-ac5c-0fd082e7f325" providerId="ADAL" clId="{8F9B0DD9-14AE-494C-B99D-558DB2CF9BDE}" dt="2022-12-28T04:49:40.386" v="374" actId="1076"/>
          <ac:picMkLst>
            <pc:docMk/>
            <pc:sldMk cId="2147164671" sldId="2145706671"/>
            <ac:picMk id="7" creationId="{93A96E2A-6CE1-4032-8718-8E8E8FD955BD}"/>
          </ac:picMkLst>
        </pc:picChg>
      </pc:sldChg>
      <pc:sldChg chg="addSp delSp modSp new mod">
        <pc:chgData name="Alla, Om Sri Amrutha Varshini" userId="6bb3731f-47f8-4072-ac5c-0fd082e7f325" providerId="ADAL" clId="{8F9B0DD9-14AE-494C-B99D-558DB2CF9BDE}" dt="2022-12-28T04:50:36.406" v="396" actId="1076"/>
        <pc:sldMkLst>
          <pc:docMk/>
          <pc:sldMk cId="2704601150" sldId="2145706672"/>
        </pc:sldMkLst>
        <pc:spChg chg="mod">
          <ac:chgData name="Alla, Om Sri Amrutha Varshini" userId="6bb3731f-47f8-4072-ac5c-0fd082e7f325" providerId="ADAL" clId="{8F9B0DD9-14AE-494C-B99D-558DB2CF9BDE}" dt="2022-12-28T04:49:55.507" v="386" actId="122"/>
          <ac:spMkLst>
            <pc:docMk/>
            <pc:sldMk cId="2704601150" sldId="2145706672"/>
            <ac:spMk id="2" creationId="{39DE6E12-1CDE-43A0-BE85-EE747D2D32D0}"/>
          </ac:spMkLst>
        </pc:spChg>
        <pc:spChg chg="del mod">
          <ac:chgData name="Alla, Om Sri Amrutha Varshini" userId="6bb3731f-47f8-4072-ac5c-0fd082e7f325" providerId="ADAL" clId="{8F9B0DD9-14AE-494C-B99D-558DB2CF9BDE}" dt="2022-12-28T04:49:59.797" v="388" actId="21"/>
          <ac:spMkLst>
            <pc:docMk/>
            <pc:sldMk cId="2704601150" sldId="2145706672"/>
            <ac:spMk id="3" creationId="{4CE2AC40-973B-4643-A845-797759BD476D}"/>
          </ac:spMkLst>
        </pc:spChg>
        <pc:picChg chg="add mod modCrop">
          <ac:chgData name="Alla, Om Sri Amrutha Varshini" userId="6bb3731f-47f8-4072-ac5c-0fd082e7f325" providerId="ADAL" clId="{8F9B0DD9-14AE-494C-B99D-558DB2CF9BDE}" dt="2022-12-28T04:50:36.406" v="396" actId="1076"/>
          <ac:picMkLst>
            <pc:docMk/>
            <pc:sldMk cId="2704601150" sldId="2145706672"/>
            <ac:picMk id="5" creationId="{BE550AD7-4BD0-43A7-A848-E233E4651F7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93965" y="2013735"/>
            <a:ext cx="9145609" cy="1962364"/>
          </a:xfrm>
        </p:spPr>
        <p:txBody>
          <a:bodyPr/>
          <a:lstStyle/>
          <a:p>
            <a:r>
              <a:rPr lang="en-US" sz="4400" kern="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4400" b="0" kern="50" dirty="0">
                <a:effectLst/>
                <a:latin typeface="Algerian" panose="04020705040A02060702" pitchFamily="82" charset="0"/>
                <a:ea typeface="STZhongsong" panose="020B0503020204020204" pitchFamily="2" charset="-122"/>
                <a:cs typeface="Times New Roman" panose="02020603050405020304" pitchFamily="18" charset="0"/>
              </a:rPr>
              <a:t>Quiz Game APPLICATION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p>
        </p:txBody>
      </p:sp>
      <p:sp>
        <p:nvSpPr>
          <p:cNvPr id="6" name="Subtitle 4">
            <a:extLst>
              <a:ext uri="{FF2B5EF4-FFF2-40B4-BE49-F238E27FC236}">
                <a16:creationId xmlns:a16="http://schemas.microsoft.com/office/drawing/2014/main" id="{1D2E0C50-6F68-4FBA-A4A2-57C24D6CA88D}"/>
              </a:ext>
            </a:extLst>
          </p:cNvPr>
          <p:cNvSpPr txBox="1">
            <a:spLocks/>
          </p:cNvSpPr>
          <p:nvPr/>
        </p:nvSpPr>
        <p:spPr>
          <a:xfrm>
            <a:off x="6036170" y="4178302"/>
            <a:ext cx="6155830" cy="3062377"/>
          </a:xfrm>
          <a:prstGeom prst="rect">
            <a:avLst/>
          </a:prstGeom>
        </p:spPr>
        <p:txBody>
          <a:bodyPr vert="horz" wrap="square" lIns="36000" tIns="0" rIns="36000" bIns="0" rtlCol="0" anchor="t">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mn-lt"/>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mn-lt"/>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mn-lt"/>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Times New Roman"/>
                <a:cs typeface="Times New Roman"/>
              </a:rPr>
              <a:t>    </a:t>
            </a:r>
            <a:r>
              <a:rPr lang="en-IN" sz="2400" dirty="0">
                <a:latin typeface="Times New Roman"/>
                <a:cs typeface="Times New Roman"/>
              </a:rPr>
              <a:t>PRESENTED BY</a:t>
            </a:r>
          </a:p>
          <a:p>
            <a:r>
              <a:rPr lang="en-IN" dirty="0">
                <a:latin typeface="Times New Roman"/>
                <a:cs typeface="Times New Roman"/>
              </a:rPr>
              <a:t>       ALLA OM SRI AMRUTHA VARSHINI (46289889)</a:t>
            </a:r>
          </a:p>
          <a:p>
            <a:r>
              <a:rPr lang="en-IN" dirty="0">
                <a:latin typeface="Times New Roman"/>
                <a:cs typeface="Times New Roman"/>
              </a:rPr>
              <a:t>       POTTA LAKSHMI RAVALI (46289888)</a:t>
            </a:r>
          </a:p>
          <a:p>
            <a:r>
              <a:rPr lang="en-IN" dirty="0">
                <a:latin typeface="Times New Roman"/>
                <a:cs typeface="Times New Roman"/>
              </a:rPr>
              <a:t>       GORANTLA SARANAYA (46281781)</a:t>
            </a:r>
          </a:p>
          <a:p>
            <a:r>
              <a:rPr lang="en-IN" dirty="0">
                <a:latin typeface="Times New Roman"/>
                <a:cs typeface="Times New Roman"/>
              </a:rPr>
              <a:t>       VANAPALLI BHARGAVI (46282517)</a:t>
            </a:r>
          </a:p>
          <a:p>
            <a:r>
              <a:rPr lang="en-IN" dirty="0">
                <a:latin typeface="Times New Roman"/>
                <a:cs typeface="Times New Roman"/>
              </a:rPr>
              <a:t>       VUDUMULA TEJASWI (46282516</a:t>
            </a:r>
            <a:r>
              <a:rPr lang="en-IN" dirty="0"/>
              <a:t>)</a:t>
            </a:r>
          </a:p>
          <a:p>
            <a:r>
              <a:rPr lang="en-IN" dirty="0">
                <a:latin typeface="Times New Roman"/>
                <a:cs typeface="Times New Roman"/>
              </a:rPr>
              <a:t>       REPALLE JYOTHI SWARUPA (46294685</a:t>
            </a:r>
            <a:r>
              <a:rPr lang="en-IN" dirty="0"/>
              <a:t>)</a:t>
            </a:r>
          </a:p>
          <a:p>
            <a:endParaRPr lang="en-IN" dirty="0"/>
          </a:p>
        </p:txBody>
      </p:sp>
    </p:spTree>
    <p:extLst>
      <p:ext uri="{BB962C8B-B14F-4D97-AF65-F5344CB8AC3E}">
        <p14:creationId xmlns:p14="http://schemas.microsoft.com/office/powerpoint/2010/main" val="3867533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A865-CADA-469B-BF73-02B4433F4255}"/>
              </a:ext>
            </a:extLst>
          </p:cNvPr>
          <p:cNvSpPr>
            <a:spLocks noGrp="1"/>
          </p:cNvSpPr>
          <p:nvPr>
            <p:ph type="title"/>
          </p:nvPr>
        </p:nvSpPr>
        <p:spPr/>
        <p:txBody>
          <a:bodyPr/>
          <a:lstStyle/>
          <a:p>
            <a:pPr algn="ctr"/>
            <a:r>
              <a:rPr lang="en-IN" sz="3600" dirty="0">
                <a:latin typeface="Times New Roman"/>
                <a:cs typeface="Times New Roman"/>
              </a:rPr>
              <a:t>tools</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B97F312-40B5-42D3-8ED1-8576963A7042}"/>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VALGRIND:</a:t>
            </a:r>
          </a:p>
          <a:p>
            <a:r>
              <a:rPr lang="en-IN" sz="2800" dirty="0">
                <a:latin typeface="Times New Roman"/>
                <a:cs typeface="Times New Roman"/>
              </a:rPr>
              <a:t>            It is memory checking tool to detect memory leaks and it majorly focus on dynamic memory.</a:t>
            </a:r>
          </a:p>
          <a:p>
            <a:pPr marL="457200" indent="-457200">
              <a:buFont typeface="Wingdings" panose="020B0604020202020204" pitchFamily="34" charset="0"/>
              <a:buChar char="v"/>
            </a:pPr>
            <a:r>
              <a:rPr lang="en-IN" sz="2800" dirty="0">
                <a:latin typeface="Times New Roman"/>
                <a:cs typeface="Times New Roman"/>
              </a:rPr>
              <a:t>SPLINT:</a:t>
            </a:r>
          </a:p>
          <a:p>
            <a:r>
              <a:rPr lang="en-IN" sz="2800" dirty="0">
                <a:latin typeface="Times New Roman"/>
                <a:cs typeface="Times New Roman"/>
              </a:rPr>
              <a:t>            Static </a:t>
            </a:r>
            <a:r>
              <a:rPr lang="en-IN" sz="2800" dirty="0" err="1">
                <a:latin typeface="Times New Roman"/>
                <a:cs typeface="Times New Roman"/>
              </a:rPr>
              <a:t>analyzer</a:t>
            </a:r>
            <a:r>
              <a:rPr lang="en-IN" sz="2800" dirty="0">
                <a:latin typeface="Times New Roman"/>
                <a:cs typeface="Times New Roman"/>
              </a:rPr>
              <a:t> which helps programmer in finding possible errors in program without having to compile or executing the program.</a:t>
            </a:r>
          </a:p>
          <a:p>
            <a:pPr marL="342900" indent="-342900">
              <a:buFont typeface="Wingdings" panose="05000000000000000000" pitchFamily="2" charset="2"/>
              <a:buChar char="v"/>
            </a:pPr>
            <a:r>
              <a:rPr lang="en-IN" sz="2800" dirty="0">
                <a:latin typeface="Times New Roman"/>
                <a:cs typeface="Times New Roman"/>
              </a:rPr>
              <a:t>MAKEFILE:</a:t>
            </a:r>
          </a:p>
          <a:p>
            <a:r>
              <a:rPr lang="en-IN" sz="2800" dirty="0">
                <a:latin typeface="Times New Roman"/>
                <a:cs typeface="Times New Roman"/>
              </a:rPr>
              <a:t>            Tool used for run and compile program automatically in more efficient</a:t>
            </a:r>
          </a:p>
          <a:p>
            <a:r>
              <a:rPr lang="en-IN" sz="2800" dirty="0">
                <a:latin typeface="Times New Roman"/>
                <a:cs typeface="Times New Roman"/>
              </a:rPr>
              <a:t>way. </a:t>
            </a:r>
          </a:p>
          <a:p>
            <a:r>
              <a:rPr lang="en-IN" sz="2800" dirty="0">
                <a:latin typeface="Times New Roman"/>
                <a:cs typeface="Times New Roman"/>
              </a:rPr>
              <a:t>        </a:t>
            </a:r>
          </a:p>
          <a:p>
            <a:r>
              <a:rPr lang="en-IN" sz="2800" dirty="0">
                <a:latin typeface="Times New Roman"/>
                <a:cs typeface="Times New Roman"/>
              </a:rPr>
              <a:t>           </a:t>
            </a:r>
          </a:p>
        </p:txBody>
      </p:sp>
    </p:spTree>
    <p:extLst>
      <p:ext uri="{BB962C8B-B14F-4D97-AF65-F5344CB8AC3E}">
        <p14:creationId xmlns:p14="http://schemas.microsoft.com/office/powerpoint/2010/main" val="2882032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47AF-8630-4995-93C0-344127EECBC4}"/>
              </a:ext>
            </a:extLst>
          </p:cNvPr>
          <p:cNvSpPr>
            <a:spLocks noGrp="1"/>
          </p:cNvSpPr>
          <p:nvPr>
            <p:ph type="title"/>
          </p:nvPr>
        </p:nvSpPr>
        <p:spPr/>
        <p:txBody>
          <a:bodyPr/>
          <a:lstStyle/>
          <a:p>
            <a:r>
              <a:rPr lang="en-US" sz="3200" dirty="0">
                <a:latin typeface="Times New Roman"/>
                <a:cs typeface="Times New Roman"/>
              </a:rPr>
              <a:t>FEATURES</a:t>
            </a:r>
          </a:p>
        </p:txBody>
      </p:sp>
      <p:sp>
        <p:nvSpPr>
          <p:cNvPr id="3" name="Text Placeholder 2">
            <a:extLst>
              <a:ext uri="{FF2B5EF4-FFF2-40B4-BE49-F238E27FC236}">
                <a16:creationId xmlns:a16="http://schemas.microsoft.com/office/drawing/2014/main" id="{4E1EF5B7-BE8E-A7A6-D341-C3C9E5FC199D}"/>
              </a:ext>
            </a:extLst>
          </p:cNvPr>
          <p:cNvSpPr>
            <a:spLocks noGrp="1"/>
          </p:cNvSpPr>
          <p:nvPr>
            <p:ph type="body" sz="quarter" idx="10"/>
          </p:nvPr>
        </p:nvSpPr>
        <p:spPr/>
        <p:txBody>
          <a:bodyPr vert="horz" lIns="0" tIns="0" rIns="0" bIns="0" rtlCol="0" anchor="t">
            <a:noAutofit/>
          </a:bodyPr>
          <a:lstStyle/>
          <a:p>
            <a:pPr marL="457200" indent="-457200">
              <a:buFont typeface="Wingdings" panose="05000000000000000000" pitchFamily="2" charset="2"/>
              <a:buChar char="v"/>
            </a:pPr>
            <a:r>
              <a:rPr lang="en-US" sz="2800" dirty="0">
                <a:latin typeface="Times New Roman"/>
                <a:cs typeface="Times New Roman"/>
              </a:rPr>
              <a:t>There are two round in the game.</a:t>
            </a:r>
          </a:p>
          <a:p>
            <a:pPr marL="457200" indent="-457200">
              <a:buFont typeface="Wingdings" panose="05000000000000000000" pitchFamily="2" charset="2"/>
              <a:buChar char="v"/>
            </a:pPr>
            <a:r>
              <a:rPr lang="en-US" sz="2800" dirty="0">
                <a:latin typeface="Times New Roman"/>
                <a:cs typeface="Times New Roman"/>
              </a:rPr>
              <a:t>In 1</a:t>
            </a:r>
            <a:r>
              <a:rPr lang="en-US" sz="2800" baseline="30000" dirty="0">
                <a:latin typeface="Times New Roman"/>
                <a:cs typeface="Times New Roman"/>
              </a:rPr>
              <a:t>st</a:t>
            </a:r>
            <a:r>
              <a:rPr lang="en-US" sz="2800" dirty="0">
                <a:latin typeface="Times New Roman"/>
                <a:cs typeface="Times New Roman"/>
              </a:rPr>
              <a:t> round there are 5 questions.</a:t>
            </a:r>
          </a:p>
          <a:p>
            <a:pPr marL="457200" indent="-457200">
              <a:buFont typeface="Wingdings" panose="05000000000000000000" pitchFamily="2" charset="2"/>
              <a:buChar char="v"/>
            </a:pPr>
            <a:r>
              <a:rPr lang="en-US" sz="2800" dirty="0">
                <a:latin typeface="Times New Roman"/>
                <a:cs typeface="Times New Roman"/>
              </a:rPr>
              <a:t>In 2</a:t>
            </a:r>
            <a:r>
              <a:rPr lang="en-US" sz="2800" baseline="30000" dirty="0">
                <a:latin typeface="Times New Roman"/>
                <a:cs typeface="Times New Roman"/>
              </a:rPr>
              <a:t>nd</a:t>
            </a:r>
            <a:r>
              <a:rPr lang="en-US" sz="2800" dirty="0">
                <a:latin typeface="Times New Roman"/>
                <a:cs typeface="Times New Roman"/>
              </a:rPr>
              <a:t> round there are 10 questions.</a:t>
            </a:r>
          </a:p>
          <a:p>
            <a:pPr marL="457200" indent="-457200">
              <a:buFont typeface="Wingdings" panose="05000000000000000000" pitchFamily="2" charset="2"/>
              <a:buChar char="v"/>
            </a:pPr>
            <a:r>
              <a:rPr lang="en-US" sz="2800" dirty="0">
                <a:latin typeface="Times New Roman"/>
                <a:cs typeface="Times New Roman"/>
              </a:rPr>
              <a:t>Anyone can play the game.</a:t>
            </a:r>
          </a:p>
          <a:p>
            <a:pPr marL="457200" indent="-457200">
              <a:buFont typeface="Wingdings" panose="05000000000000000000" pitchFamily="2" charset="2"/>
              <a:buChar char="v"/>
            </a:pPr>
            <a:r>
              <a:rPr lang="en-US" sz="2800" dirty="0">
                <a:latin typeface="Times New Roman"/>
                <a:cs typeface="Times New Roman"/>
              </a:rPr>
              <a:t>Easy to access.</a:t>
            </a:r>
          </a:p>
        </p:txBody>
      </p:sp>
    </p:spTree>
    <p:extLst>
      <p:ext uri="{BB962C8B-B14F-4D97-AF65-F5344CB8AC3E}">
        <p14:creationId xmlns:p14="http://schemas.microsoft.com/office/powerpoint/2010/main" val="629390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2107-34ED-4800-AA5D-71107D1522D4}"/>
              </a:ext>
            </a:extLst>
          </p:cNvPr>
          <p:cNvSpPr>
            <a:spLocks noGrp="1"/>
          </p:cNvSpPr>
          <p:nvPr>
            <p:ph type="title"/>
          </p:nvPr>
        </p:nvSpPr>
        <p:spPr/>
        <p:txBody>
          <a:bodyPr/>
          <a:lstStyle/>
          <a:p>
            <a:pPr algn="ctr"/>
            <a:r>
              <a:rPr lang="en-IN" dirty="0" err="1"/>
              <a:t>oUTPUT</a:t>
            </a:r>
            <a:endParaRPr lang="en-IN" dirty="0"/>
          </a:p>
        </p:txBody>
      </p:sp>
      <p:pic>
        <p:nvPicPr>
          <p:cNvPr id="7" name="Picture 6" descr="A picture containing text, screenshot, monitor, computer&#10;&#10;Description automatically generated">
            <a:extLst>
              <a:ext uri="{FF2B5EF4-FFF2-40B4-BE49-F238E27FC236}">
                <a16:creationId xmlns:a16="http://schemas.microsoft.com/office/drawing/2014/main" id="{3563F7E6-B32A-44C8-ADFE-37C4D71024A0}"/>
              </a:ext>
            </a:extLst>
          </p:cNvPr>
          <p:cNvPicPr>
            <a:picLocks noChangeAspect="1"/>
          </p:cNvPicPr>
          <p:nvPr/>
        </p:nvPicPr>
        <p:blipFill rotWithShape="1">
          <a:blip r:embed="rId2">
            <a:extLst>
              <a:ext uri="{28A0092B-C50C-407E-A947-70E740481C1C}">
                <a14:useLocalDpi xmlns:a14="http://schemas.microsoft.com/office/drawing/2010/main" val="0"/>
              </a:ext>
            </a:extLst>
          </a:blip>
          <a:srcRect l="24776" t="8090" r="5028" b="20299"/>
          <a:stretch/>
        </p:blipFill>
        <p:spPr>
          <a:xfrm>
            <a:off x="1816813" y="1387011"/>
            <a:ext cx="8558373" cy="4911048"/>
          </a:xfrm>
          <a:prstGeom prst="rect">
            <a:avLst/>
          </a:prstGeom>
        </p:spPr>
      </p:pic>
    </p:spTree>
    <p:extLst>
      <p:ext uri="{BB962C8B-B14F-4D97-AF65-F5344CB8AC3E}">
        <p14:creationId xmlns:p14="http://schemas.microsoft.com/office/powerpoint/2010/main" val="157796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0218-78F7-402E-AB71-005C82FC5F7B}"/>
              </a:ext>
            </a:extLst>
          </p:cNvPr>
          <p:cNvSpPr>
            <a:spLocks noGrp="1"/>
          </p:cNvSpPr>
          <p:nvPr>
            <p:ph type="title"/>
          </p:nvPr>
        </p:nvSpPr>
        <p:spPr/>
        <p:txBody>
          <a:bodyPr/>
          <a:lstStyle/>
          <a:p>
            <a:pPr algn="ctr"/>
            <a:r>
              <a:rPr lang="en-IN" dirty="0"/>
              <a:t>output</a:t>
            </a:r>
          </a:p>
        </p:txBody>
      </p:sp>
      <p:pic>
        <p:nvPicPr>
          <p:cNvPr id="7" name="Picture 6" descr="A picture containing text, screenshot, monitor, electronics&#10;&#10;Description automatically generated">
            <a:extLst>
              <a:ext uri="{FF2B5EF4-FFF2-40B4-BE49-F238E27FC236}">
                <a16:creationId xmlns:a16="http://schemas.microsoft.com/office/drawing/2014/main" id="{93A96E2A-6CE1-4032-8718-8E8E8FD955BD}"/>
              </a:ext>
            </a:extLst>
          </p:cNvPr>
          <p:cNvPicPr>
            <a:picLocks noChangeAspect="1"/>
          </p:cNvPicPr>
          <p:nvPr/>
        </p:nvPicPr>
        <p:blipFill rotWithShape="1">
          <a:blip r:embed="rId2">
            <a:extLst>
              <a:ext uri="{28A0092B-C50C-407E-A947-70E740481C1C}">
                <a14:useLocalDpi xmlns:a14="http://schemas.microsoft.com/office/drawing/2010/main" val="0"/>
              </a:ext>
            </a:extLst>
          </a:blip>
          <a:srcRect l="24523" t="8389" r="5280" b="20300"/>
          <a:stretch/>
        </p:blipFill>
        <p:spPr>
          <a:xfrm>
            <a:off x="1816813" y="1366463"/>
            <a:ext cx="8558373" cy="4890500"/>
          </a:xfrm>
          <a:prstGeom prst="rect">
            <a:avLst/>
          </a:prstGeom>
        </p:spPr>
      </p:pic>
    </p:spTree>
    <p:extLst>
      <p:ext uri="{BB962C8B-B14F-4D97-AF65-F5344CB8AC3E}">
        <p14:creationId xmlns:p14="http://schemas.microsoft.com/office/powerpoint/2010/main" val="2147164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6E12-1CDE-43A0-BE85-EE747D2D32D0}"/>
              </a:ext>
            </a:extLst>
          </p:cNvPr>
          <p:cNvSpPr>
            <a:spLocks noGrp="1"/>
          </p:cNvSpPr>
          <p:nvPr>
            <p:ph type="title"/>
          </p:nvPr>
        </p:nvSpPr>
        <p:spPr/>
        <p:txBody>
          <a:bodyPr/>
          <a:lstStyle/>
          <a:p>
            <a:pPr algn="ctr"/>
            <a:r>
              <a:rPr lang="en-IN" dirty="0"/>
              <a:t>OUTPUT</a:t>
            </a:r>
          </a:p>
        </p:txBody>
      </p:sp>
      <p:pic>
        <p:nvPicPr>
          <p:cNvPr id="5" name="Picture 4" descr="A picture containing text, screenshot, monitor, computer&#10;&#10;Description automatically generated">
            <a:extLst>
              <a:ext uri="{FF2B5EF4-FFF2-40B4-BE49-F238E27FC236}">
                <a16:creationId xmlns:a16="http://schemas.microsoft.com/office/drawing/2014/main" id="{BE550AD7-4BD0-43A7-A848-E233E4651F75}"/>
              </a:ext>
            </a:extLst>
          </p:cNvPr>
          <p:cNvPicPr>
            <a:picLocks noChangeAspect="1"/>
          </p:cNvPicPr>
          <p:nvPr/>
        </p:nvPicPr>
        <p:blipFill rotWithShape="1">
          <a:blip r:embed="rId2">
            <a:extLst>
              <a:ext uri="{28A0092B-C50C-407E-A947-70E740481C1C}">
                <a14:useLocalDpi xmlns:a14="http://schemas.microsoft.com/office/drawing/2010/main" val="0"/>
              </a:ext>
            </a:extLst>
          </a:blip>
          <a:srcRect l="24438" t="8839" r="5449" b="20300"/>
          <a:stretch/>
        </p:blipFill>
        <p:spPr>
          <a:xfrm>
            <a:off x="1821951" y="1489753"/>
            <a:ext cx="8548098" cy="4859678"/>
          </a:xfrm>
          <a:prstGeom prst="rect">
            <a:avLst/>
          </a:prstGeom>
        </p:spPr>
      </p:pic>
    </p:spTree>
    <p:extLst>
      <p:ext uri="{BB962C8B-B14F-4D97-AF65-F5344CB8AC3E}">
        <p14:creationId xmlns:p14="http://schemas.microsoft.com/office/powerpoint/2010/main" val="2704601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DEC0-A194-484D-A13F-529B49FEA4DE}"/>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ADVANTAGES &amp; DISADVANTAGES</a:t>
            </a:r>
          </a:p>
        </p:txBody>
      </p:sp>
      <p:sp>
        <p:nvSpPr>
          <p:cNvPr id="3" name="Text Placeholder 2">
            <a:extLst>
              <a:ext uri="{FF2B5EF4-FFF2-40B4-BE49-F238E27FC236}">
                <a16:creationId xmlns:a16="http://schemas.microsoft.com/office/drawing/2014/main" id="{0E4AF88D-8A5E-4217-827E-9F284AD77D49}"/>
              </a:ext>
            </a:extLst>
          </p:cNvPr>
          <p:cNvSpPr>
            <a:spLocks noGrp="1"/>
          </p:cNvSpPr>
          <p:nvPr>
            <p:ph type="body" sz="quarter" idx="10"/>
          </p:nvPr>
        </p:nvSpPr>
        <p:spPr>
          <a:xfrm>
            <a:off x="404813" y="1518399"/>
            <a:ext cx="11406187" cy="4951413"/>
          </a:xfrm>
        </p:spPr>
        <p:txBody>
          <a:bodyPr/>
          <a:lstStyle/>
          <a:p>
            <a:r>
              <a:rPr lang="en-IN" sz="28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QGA itself provides authentication &amp; security.</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No one can see the user’s credentials that are stored in a separate file.</a:t>
            </a:r>
          </a:p>
          <a:p>
            <a:pPr marL="342900" indent="-3429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There are also risks associated with the hackers &amp; malicious insiders &amp; careless employees.</a:t>
            </a:r>
          </a:p>
        </p:txBody>
      </p:sp>
    </p:spTree>
    <p:extLst>
      <p:ext uri="{BB962C8B-B14F-4D97-AF65-F5344CB8AC3E}">
        <p14:creationId xmlns:p14="http://schemas.microsoft.com/office/powerpoint/2010/main" val="4158061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27C2-3DCC-4A1C-83ED-6074C5FD57FA}"/>
              </a:ext>
            </a:extLst>
          </p:cNvPr>
          <p:cNvSpPr>
            <a:spLocks noGrp="1"/>
          </p:cNvSpPr>
          <p:nvPr>
            <p:ph type="title"/>
          </p:nvPr>
        </p:nvSpPr>
        <p:spPr>
          <a:xfrm>
            <a:off x="404813" y="336817"/>
            <a:ext cx="10947772" cy="716711"/>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A5BC9B8-2464-4BC4-A930-BC67323BE7F7}"/>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This project of quiz game application provides facility to play quiz </a:t>
            </a:r>
          </a:p>
          <a:p>
            <a:r>
              <a:rPr lang="en-IN" sz="2800" dirty="0">
                <a:latin typeface="Times New Roman"/>
                <a:cs typeface="Times New Roman"/>
              </a:rPr>
              <a:t>anywhere and anytime.</a:t>
            </a:r>
          </a:p>
          <a:p>
            <a:endParaRPr lang="en-IN" sz="2800" dirty="0">
              <a:latin typeface="Times New Roman"/>
              <a:cs typeface="Times New Roman"/>
            </a:endParaRPr>
          </a:p>
        </p:txBody>
      </p:sp>
    </p:spTree>
    <p:extLst>
      <p:ext uri="{BB962C8B-B14F-4D97-AF65-F5344CB8AC3E}">
        <p14:creationId xmlns:p14="http://schemas.microsoft.com/office/powerpoint/2010/main" val="982341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2997319"/>
            <a:ext cx="8547100"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70000"/>
              </a:lnSpc>
              <a:spcBef>
                <a:spcPts val="0"/>
              </a:spcBef>
              <a:defRPr/>
            </a:pPr>
            <a:r>
              <a:rPr lang="en-GB" sz="8000" b="1" err="1">
                <a:solidFill>
                  <a:schemeClr val="bg1"/>
                </a:solidFill>
                <a:latin typeface="+mn-lt"/>
                <a:ea typeface="+mn-ea"/>
                <a:cs typeface="+mn-cs"/>
              </a:rPr>
              <a:t>THank</a:t>
            </a:r>
            <a:r>
              <a:rPr lang="en-GB" sz="8000" b="1">
                <a:solidFill>
                  <a:schemeClr val="bg1"/>
                </a:solidFill>
                <a:latin typeface="+mn-lt"/>
                <a:ea typeface="+mn-ea"/>
                <a:cs typeface="+mn-cs"/>
              </a:rPr>
              <a:t> you</a:t>
            </a:r>
            <a:endParaRPr lang="en-GB" sz="8000" b="1" i="0" u="none" strike="noStrike" kern="1200" cap="all" spc="0" normalizeH="0" baseline="0" noProof="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D3CA-C5A2-4FFD-A3B8-8DB76F6BF59C}"/>
              </a:ext>
            </a:extLst>
          </p:cNvPr>
          <p:cNvSpPr>
            <a:spLocks noGrp="1"/>
          </p:cNvSpPr>
          <p:nvPr>
            <p:ph type="title"/>
          </p:nvPr>
        </p:nvSpPr>
        <p:spPr/>
        <p:txBody>
          <a:bodyPr/>
          <a:lstStyle/>
          <a:p>
            <a:r>
              <a:rPr lang="en-IN" sz="3600" dirty="0"/>
              <a:t>                                         CONTENTS</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0629C89-2C92-4461-8659-87F7C3304B12}"/>
              </a:ext>
            </a:extLst>
          </p:cNvPr>
          <p:cNvSpPr>
            <a:spLocks noGrp="1"/>
          </p:cNvSpPr>
          <p:nvPr>
            <p:ph type="body" sz="quarter" idx="10"/>
          </p:nvPr>
        </p:nvSpPr>
        <p:spPr>
          <a:xfrm>
            <a:off x="404813" y="1104899"/>
            <a:ext cx="11406187" cy="4951413"/>
          </a:xfrm>
        </p:spPr>
        <p:txBody>
          <a:bodyPr vert="horz" lIns="0" tIns="0" rIns="0" bIns="0" rtlCol="0" anchor="t">
            <a:noAutofit/>
          </a:bodyPr>
          <a:lstStyle/>
          <a:p>
            <a:endParaRPr lang="en-US" dirty="0">
              <a:latin typeface="Ubuntu"/>
              <a:cs typeface="Times New Roman"/>
            </a:endParaRPr>
          </a:p>
          <a:p>
            <a:pPr marL="342900" indent="-342900">
              <a:buFont typeface="Wingdings" panose="05000000000000000000" pitchFamily="2" charset="2"/>
              <a:buChar char="v"/>
            </a:pPr>
            <a:r>
              <a:rPr lang="en-IN" dirty="0">
                <a:latin typeface="Times New Roman"/>
                <a:cs typeface="Times New Roman"/>
              </a:rPr>
              <a:t>INTRODUCTION</a:t>
            </a:r>
            <a:endParaRPr lang="en-US" dirty="0"/>
          </a:p>
          <a:p>
            <a:pPr marL="342900" indent="-342900">
              <a:buFont typeface="Wingdings" panose="05000000000000000000" pitchFamily="2" charset="2"/>
              <a:buChar char="v"/>
            </a:pPr>
            <a:r>
              <a:rPr lang="en-IN" dirty="0">
                <a:latin typeface="Times New Roman"/>
                <a:cs typeface="Times New Roman"/>
              </a:rPr>
              <a:t>OBJECTIVE</a:t>
            </a:r>
          </a:p>
          <a:p>
            <a:pPr marL="342900" indent="-342900">
              <a:buFont typeface="Wingdings" panose="05000000000000000000" pitchFamily="2" charset="2"/>
              <a:buChar char="v"/>
            </a:pPr>
            <a:r>
              <a:rPr lang="en-IN" dirty="0">
                <a:latin typeface="Times New Roman"/>
                <a:cs typeface="Times New Roman"/>
              </a:rPr>
              <a:t>TECHNOLOGIES REQUIRED</a:t>
            </a:r>
          </a:p>
          <a:p>
            <a:pPr marL="342900" indent="-342900">
              <a:buFont typeface="Wingdings" panose="05000000000000000000" pitchFamily="2" charset="2"/>
              <a:buChar char="v"/>
            </a:pPr>
            <a:r>
              <a:rPr lang="en-IN" dirty="0">
                <a:latin typeface="Times New Roman"/>
                <a:cs typeface="Times New Roman"/>
              </a:rPr>
              <a:t>MODULES</a:t>
            </a:r>
          </a:p>
          <a:p>
            <a:pPr marL="342900" indent="-342900">
              <a:buFont typeface="Wingdings" panose="05000000000000000000" pitchFamily="2" charset="2"/>
              <a:buChar char="v"/>
            </a:pPr>
            <a:r>
              <a:rPr lang="en-IN" dirty="0">
                <a:latin typeface="Times New Roman"/>
                <a:cs typeface="Times New Roman"/>
              </a:rPr>
              <a:t>FLOW CHART</a:t>
            </a:r>
          </a:p>
          <a:p>
            <a:pPr marL="342900" indent="-342900">
              <a:buFont typeface="Wingdings" panose="05000000000000000000" pitchFamily="2" charset="2"/>
              <a:buChar char="v"/>
            </a:pPr>
            <a:r>
              <a:rPr lang="en-IN" dirty="0">
                <a:latin typeface="Times New Roman"/>
                <a:cs typeface="Times New Roman"/>
              </a:rPr>
              <a:t>ER  DIAGRAM</a:t>
            </a:r>
          </a:p>
          <a:p>
            <a:pPr marL="342900" indent="-342900">
              <a:buFont typeface="Wingdings" panose="05000000000000000000" pitchFamily="2" charset="2"/>
              <a:buChar char="v"/>
            </a:pPr>
            <a:r>
              <a:rPr lang="en-IN" dirty="0">
                <a:latin typeface="Times New Roman"/>
                <a:cs typeface="Times New Roman"/>
              </a:rPr>
              <a:t>WORKING</a:t>
            </a:r>
          </a:p>
          <a:p>
            <a:pPr marL="342900" indent="-342900">
              <a:buFont typeface="Wingdings" panose="05000000000000000000" pitchFamily="2" charset="2"/>
              <a:buChar char="v"/>
            </a:pPr>
            <a:r>
              <a:rPr lang="en-IN" dirty="0">
                <a:latin typeface="Times New Roman"/>
                <a:cs typeface="Times New Roman"/>
              </a:rPr>
              <a:t>TOOLS</a:t>
            </a:r>
          </a:p>
          <a:p>
            <a:pPr marL="342900" indent="-342900">
              <a:buFont typeface="Wingdings" panose="05000000000000000000" pitchFamily="2" charset="2"/>
              <a:buChar char="v"/>
            </a:pPr>
            <a:r>
              <a:rPr lang="en-IN" dirty="0">
                <a:latin typeface="Times New Roman"/>
                <a:cs typeface="Times New Roman"/>
              </a:rPr>
              <a:t>FEATURES</a:t>
            </a:r>
          </a:p>
          <a:p>
            <a:pPr marL="342900" indent="-342900">
              <a:buFont typeface="Wingdings" panose="05000000000000000000" pitchFamily="2" charset="2"/>
              <a:buChar char="v"/>
            </a:pPr>
            <a:r>
              <a:rPr lang="en-IN" dirty="0">
                <a:latin typeface="Times New Roman"/>
                <a:cs typeface="Times New Roman"/>
              </a:rPr>
              <a:t>OUTPUT</a:t>
            </a:r>
          </a:p>
          <a:p>
            <a:pPr marL="342900" indent="-342900">
              <a:buFont typeface="Wingdings" panose="05000000000000000000" pitchFamily="2" charset="2"/>
              <a:buChar char="v"/>
            </a:pPr>
            <a:r>
              <a:rPr lang="en-IN" dirty="0">
                <a:latin typeface="Times New Roman"/>
                <a:cs typeface="Times New Roman"/>
              </a:rPr>
              <a:t>CONCLUSION</a:t>
            </a:r>
          </a:p>
          <a:p>
            <a:pPr marL="342900" indent="-342900">
              <a:buFont typeface="Wingdings" panose="05000000000000000000" pitchFamily="2" charset="2"/>
              <a:buChar char="v"/>
            </a:pPr>
            <a:endParaRPr lang="en-IN" sz="2400" dirty="0">
              <a:latin typeface="Times New Roman"/>
              <a:cs typeface="Times New Roman"/>
            </a:endParaRP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p>
          <a:p>
            <a:pPr marL="342900" indent="-342900">
              <a:buFont typeface="Wingdings" panose="05000000000000000000" pitchFamily="2" charset="2"/>
              <a:buChar char="Ø"/>
            </a:pPr>
            <a:endParaRPr lang="en-IN" sz="2800" dirty="0"/>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F7220498-91F1-4550-9721-A7BEFFB1AFE3}"/>
              </a:ext>
            </a:extLst>
          </p:cNvPr>
          <p:cNvPicPr>
            <a:picLocks noChangeAspect="1"/>
          </p:cNvPicPr>
          <p:nvPr/>
        </p:nvPicPr>
        <p:blipFill>
          <a:blip r:embed="rId2"/>
          <a:stretch>
            <a:fillRect/>
          </a:stretch>
        </p:blipFill>
        <p:spPr>
          <a:xfrm>
            <a:off x="5955051" y="2313780"/>
            <a:ext cx="4514850" cy="2533650"/>
          </a:xfrm>
          <a:prstGeom prst="rect">
            <a:avLst/>
          </a:prstGeom>
        </p:spPr>
      </p:pic>
    </p:spTree>
    <p:extLst>
      <p:ext uri="{BB962C8B-B14F-4D97-AF65-F5344CB8AC3E}">
        <p14:creationId xmlns:p14="http://schemas.microsoft.com/office/powerpoint/2010/main" val="2476034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247A-58ED-ECDD-E9FC-C345A5B50C61}"/>
              </a:ext>
            </a:extLst>
          </p:cNvPr>
          <p:cNvSpPr>
            <a:spLocks noGrp="1"/>
          </p:cNvSpPr>
          <p:nvPr>
            <p:ph type="title"/>
          </p:nvPr>
        </p:nvSpPr>
        <p:spPr/>
        <p:txBody>
          <a:bodyPr/>
          <a:lstStyle/>
          <a:p>
            <a:r>
              <a:rPr lang="en-US" dirty="0"/>
              <a:t>                                                     </a:t>
            </a:r>
            <a:r>
              <a:rPr lang="en-US" sz="3200" dirty="0">
                <a:latin typeface="Times New Roman"/>
                <a:cs typeface="Times New Roman"/>
              </a:rPr>
              <a:t>INTRODUCTION</a:t>
            </a:r>
          </a:p>
        </p:txBody>
      </p:sp>
      <p:sp>
        <p:nvSpPr>
          <p:cNvPr id="3" name="Text Placeholder 2">
            <a:extLst>
              <a:ext uri="{FF2B5EF4-FFF2-40B4-BE49-F238E27FC236}">
                <a16:creationId xmlns:a16="http://schemas.microsoft.com/office/drawing/2014/main" id="{577BC96C-E5F6-94A6-72E6-691B0BE461BE}"/>
              </a:ext>
            </a:extLst>
          </p:cNvPr>
          <p:cNvSpPr>
            <a:spLocks noGrp="1"/>
          </p:cNvSpPr>
          <p:nvPr>
            <p:ph type="body" sz="quarter" idx="10"/>
          </p:nvPr>
        </p:nvSpPr>
        <p:spPr/>
        <p:txBody>
          <a:bodyPr vert="horz" lIns="0" tIns="0" rIns="0" bIns="0" rtlCol="0" anchor="t">
            <a:noAutofit/>
          </a:bodyPr>
          <a:lstStyle/>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20B0604020202020204" pitchFamily="34" charset="0"/>
              <a:buChar char="v"/>
            </a:pPr>
            <a:r>
              <a:rPr lang="en-US" sz="2800" dirty="0">
                <a:latin typeface="Times New Roman"/>
                <a:ea typeface="+mn-lt"/>
                <a:cs typeface="+mn-lt"/>
              </a:rPr>
              <a:t>The project about “Quiz Game Application”. Is a collection of number of different type of questions like technical, general knowledge, sports, etc. A user can access/play 2 rounds of quiz</a:t>
            </a:r>
            <a:r>
              <a:rPr lang="en-US" sz="2800" dirty="0">
                <a:latin typeface="Times New Roman" panose="02020603050405020304" pitchFamily="18" charset="0"/>
                <a:ea typeface="+mn-lt"/>
                <a:cs typeface="Times New Roman" panose="02020603050405020304" pitchFamily="18" charset="0"/>
              </a:rPr>
              <a:t>. </a:t>
            </a:r>
            <a:r>
              <a:rPr lang="en-US" sz="2800" kern="50" dirty="0">
                <a:latin typeface="Times New Roman" panose="02020603050405020304" pitchFamily="18" charset="0"/>
                <a:ea typeface="SimSun" panose="02010600030101010101" pitchFamily="2" charset="-122"/>
                <a:cs typeface="Times New Roman" panose="02020603050405020304" pitchFamily="18" charset="0"/>
              </a:rPr>
              <a:t>T</a:t>
            </a:r>
            <a:r>
              <a:rPr lang="en-US" sz="2800" kern="50" dirty="0">
                <a:effectLst/>
                <a:latin typeface="Times New Roman" panose="02020603050405020304" pitchFamily="18" charset="0"/>
                <a:ea typeface="SimSun" panose="02010600030101010101" pitchFamily="2" charset="-122"/>
                <a:cs typeface="Times New Roman" panose="02020603050405020304" pitchFamily="18" charset="0"/>
              </a:rPr>
              <a:t>he first round is called the Warm-up Round. The second is the Challenge round. There are no negative markings.</a:t>
            </a: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20B0604020202020204" pitchFamily="34" charset="0"/>
              <a:buChar char="v"/>
            </a:pPr>
            <a:endParaRPr lang="en-US" sz="2800" dirty="0">
              <a:latin typeface="Times New Roman"/>
              <a:cs typeface="Times New Roman"/>
            </a:endParaRPr>
          </a:p>
        </p:txBody>
      </p:sp>
      <p:pic>
        <p:nvPicPr>
          <p:cNvPr id="4" name="Picture 3">
            <a:extLst>
              <a:ext uri="{FF2B5EF4-FFF2-40B4-BE49-F238E27FC236}">
                <a16:creationId xmlns:a16="http://schemas.microsoft.com/office/drawing/2014/main" id="{9F84E185-1887-4892-9DA0-DA8FF2544240}"/>
              </a:ext>
            </a:extLst>
          </p:cNvPr>
          <p:cNvPicPr>
            <a:picLocks noChangeAspect="1"/>
          </p:cNvPicPr>
          <p:nvPr/>
        </p:nvPicPr>
        <p:blipFill>
          <a:blip r:embed="rId2"/>
          <a:stretch>
            <a:fillRect/>
          </a:stretch>
        </p:blipFill>
        <p:spPr>
          <a:xfrm>
            <a:off x="1615183" y="3923506"/>
            <a:ext cx="2736810" cy="2271552"/>
          </a:xfrm>
          <a:prstGeom prst="rect">
            <a:avLst/>
          </a:prstGeom>
        </p:spPr>
      </p:pic>
      <p:pic>
        <p:nvPicPr>
          <p:cNvPr id="5" name="Picture 4">
            <a:extLst>
              <a:ext uri="{FF2B5EF4-FFF2-40B4-BE49-F238E27FC236}">
                <a16:creationId xmlns:a16="http://schemas.microsoft.com/office/drawing/2014/main" id="{86F45904-7391-48A2-8F66-3DB900D6857B}"/>
              </a:ext>
            </a:extLst>
          </p:cNvPr>
          <p:cNvPicPr>
            <a:picLocks noChangeAspect="1"/>
          </p:cNvPicPr>
          <p:nvPr/>
        </p:nvPicPr>
        <p:blipFill>
          <a:blip r:embed="rId3"/>
          <a:stretch>
            <a:fillRect/>
          </a:stretch>
        </p:blipFill>
        <p:spPr>
          <a:xfrm>
            <a:off x="6675686" y="3811712"/>
            <a:ext cx="3177795" cy="2383346"/>
          </a:xfrm>
          <a:prstGeom prst="rect">
            <a:avLst/>
          </a:prstGeom>
        </p:spPr>
      </p:pic>
    </p:spTree>
    <p:extLst>
      <p:ext uri="{BB962C8B-B14F-4D97-AF65-F5344CB8AC3E}">
        <p14:creationId xmlns:p14="http://schemas.microsoft.com/office/powerpoint/2010/main" val="1912438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0C74-EE32-4604-A14E-FF0F507869AC}"/>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D897A75B-8D09-48D0-AC89-22BBD920760E}"/>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The objective of this project is very broad in terms of gaining knowledge and sharing knowledge.</a:t>
            </a:r>
          </a:p>
          <a:p>
            <a:pPr marL="342900" indent="-342900">
              <a:buFont typeface="Wingdings" panose="05000000000000000000" pitchFamily="2" charset="2"/>
              <a:buChar char="v"/>
            </a:pPr>
            <a:r>
              <a:rPr lang="en-IN" sz="2800" dirty="0">
                <a:latin typeface="Times New Roman"/>
                <a:cs typeface="Times New Roman"/>
              </a:rPr>
              <a:t> </a:t>
            </a:r>
            <a:r>
              <a:rPr lang="en-IN" sz="2800" dirty="0">
                <a:latin typeface="Times New Roman" panose="02020603050405020304" pitchFamily="18" charset="0"/>
                <a:cs typeface="Times New Roman" panose="02020603050405020304" pitchFamily="18" charset="0"/>
              </a:rPr>
              <a:t>To </a:t>
            </a:r>
            <a:r>
              <a:rPr lang="en-IN" sz="2800" i="0" dirty="0">
                <a:effectLst/>
                <a:latin typeface="Times New Roman" panose="02020603050405020304" pitchFamily="18" charset="0"/>
                <a:cs typeface="Times New Roman" panose="02020603050405020304" pitchFamily="18" charset="0"/>
              </a:rPr>
              <a:t>evaluate the knowledge of the participants academics as well as beyond academics.</a:t>
            </a:r>
          </a:p>
          <a:p>
            <a:pPr marL="342900" indent="-3429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T</a:t>
            </a:r>
            <a:r>
              <a:rPr lang="en-IN" sz="2800" i="0" dirty="0">
                <a:effectLst/>
                <a:latin typeface="Times New Roman" panose="02020603050405020304" pitchFamily="18" charset="0"/>
                <a:cs typeface="Times New Roman" panose="02020603050405020304" pitchFamily="18" charset="0"/>
              </a:rPr>
              <a:t>o measure growth in knowledge, abilities, or skills of the participants.</a:t>
            </a:r>
            <a:endParaRPr lang="en-IN" sz="2800" dirty="0">
              <a:latin typeface="Times New Roman"/>
              <a:cs typeface="Times New Roman"/>
            </a:endParaRPr>
          </a:p>
          <a:p>
            <a:pPr marL="342900" indent="-342900">
              <a:buFont typeface="Wingdings" panose="05000000000000000000" pitchFamily="2" charset="2"/>
              <a:buChar char="v"/>
            </a:pPr>
            <a:r>
              <a:rPr lang="en-IN" sz="2800" dirty="0">
                <a:latin typeface="Times New Roman"/>
                <a:cs typeface="Times New Roman"/>
              </a:rPr>
              <a:t> The </a:t>
            </a:r>
            <a:r>
              <a:rPr lang="en-IN" sz="2800" b="0" i="0" dirty="0">
                <a:effectLst/>
                <a:latin typeface="Times New Roman" panose="02020603050405020304" pitchFamily="18" charset="0"/>
                <a:cs typeface="Times New Roman" panose="02020603050405020304" pitchFamily="18" charset="0"/>
              </a:rPr>
              <a:t>Quiz application </a:t>
            </a:r>
            <a:r>
              <a:rPr lang="en-IN" sz="2800" i="0" dirty="0">
                <a:effectLst/>
                <a:latin typeface="Times New Roman" panose="02020603050405020304" pitchFamily="18" charset="0"/>
                <a:cs typeface="Times New Roman" panose="02020603050405020304" pitchFamily="18" charset="0"/>
              </a:rPr>
              <a:t>help to identify what</a:t>
            </a:r>
          </a:p>
          <a:p>
            <a:r>
              <a:rPr lang="en-IN" sz="2800" dirty="0">
                <a:latin typeface="Times New Roman" panose="02020603050405020304" pitchFamily="18" charset="0"/>
                <a:cs typeface="Times New Roman" panose="02020603050405020304" pitchFamily="18" charset="0"/>
              </a:rPr>
              <a:t>     </a:t>
            </a:r>
            <a:r>
              <a:rPr lang="en-IN" sz="2800" i="0" dirty="0">
                <a:effectLst/>
                <a:latin typeface="Times New Roman" panose="02020603050405020304" pitchFamily="18" charset="0"/>
                <a:cs typeface="Times New Roman" panose="02020603050405020304" pitchFamily="18" charset="0"/>
              </a:rPr>
              <a:t> they know and what they don't know</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a:cs typeface="Times New Roman"/>
            </a:endParaRPr>
          </a:p>
        </p:txBody>
      </p:sp>
      <p:pic>
        <p:nvPicPr>
          <p:cNvPr id="4" name="Picture 3">
            <a:extLst>
              <a:ext uri="{FF2B5EF4-FFF2-40B4-BE49-F238E27FC236}">
                <a16:creationId xmlns:a16="http://schemas.microsoft.com/office/drawing/2014/main" id="{73C540DF-BEB2-4D62-8162-B06F7347A00D}"/>
              </a:ext>
            </a:extLst>
          </p:cNvPr>
          <p:cNvPicPr>
            <a:picLocks noChangeAspect="1"/>
          </p:cNvPicPr>
          <p:nvPr/>
        </p:nvPicPr>
        <p:blipFill>
          <a:blip r:embed="rId2"/>
          <a:stretch>
            <a:fillRect/>
          </a:stretch>
        </p:blipFill>
        <p:spPr>
          <a:xfrm>
            <a:off x="8379432" y="3744199"/>
            <a:ext cx="2655013" cy="2655013"/>
          </a:xfrm>
          <a:prstGeom prst="rect">
            <a:avLst/>
          </a:prstGeom>
        </p:spPr>
      </p:pic>
    </p:spTree>
    <p:extLst>
      <p:ext uri="{BB962C8B-B14F-4D97-AF65-F5344CB8AC3E}">
        <p14:creationId xmlns:p14="http://schemas.microsoft.com/office/powerpoint/2010/main" val="4212395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69E1-1E1D-A4AE-819B-F92EEEDFEAD1}"/>
              </a:ext>
            </a:extLst>
          </p:cNvPr>
          <p:cNvSpPr>
            <a:spLocks noGrp="1"/>
          </p:cNvSpPr>
          <p:nvPr>
            <p:ph type="title"/>
          </p:nvPr>
        </p:nvSpPr>
        <p:spPr/>
        <p:txBody>
          <a:bodyPr/>
          <a:lstStyle/>
          <a:p>
            <a:pPr algn="ctr"/>
            <a:r>
              <a:rPr lang="en-US" sz="3200" dirty="0">
                <a:latin typeface="Times New Roman"/>
                <a:cs typeface="Times New Roman"/>
              </a:rPr>
              <a:t>Hardware &amp; software</a:t>
            </a:r>
          </a:p>
        </p:txBody>
      </p:sp>
      <p:sp>
        <p:nvSpPr>
          <p:cNvPr id="3" name="Text Placeholder 2">
            <a:extLst>
              <a:ext uri="{FF2B5EF4-FFF2-40B4-BE49-F238E27FC236}">
                <a16:creationId xmlns:a16="http://schemas.microsoft.com/office/drawing/2014/main" id="{ADCFF598-1D93-B604-E715-047E0935ED05}"/>
              </a:ext>
            </a:extLst>
          </p:cNvPr>
          <p:cNvSpPr>
            <a:spLocks noGrp="1"/>
          </p:cNvSpPr>
          <p:nvPr>
            <p:ph type="body" sz="quarter" idx="10"/>
          </p:nvPr>
        </p:nvSpPr>
        <p:spPr/>
        <p:txBody>
          <a:bodyPr vert="horz" lIns="0" tIns="0" rIns="0" bIns="0" rtlCol="0" anchor="t">
            <a:noAutofit/>
          </a:bodyPr>
          <a:lstStyle/>
          <a:p>
            <a:endParaRPr lang="en-US" sz="2800" dirty="0">
              <a:latin typeface="Times New Roman"/>
              <a:cs typeface="Times New Roman"/>
            </a:endParaRPr>
          </a:p>
          <a:p>
            <a:pPr marL="342900" indent="-342900">
              <a:buFont typeface="Wingdings" panose="020B0604020202020204" pitchFamily="34" charset="0"/>
              <a:buChar char="v"/>
            </a:pPr>
            <a:r>
              <a:rPr lang="en-US" sz="2800" dirty="0">
                <a:latin typeface="Times New Roman"/>
                <a:cs typeface="Times New Roman"/>
              </a:rPr>
              <a:t>C language</a:t>
            </a:r>
          </a:p>
          <a:p>
            <a:pPr marL="342900" indent="-342900">
              <a:buFont typeface="Wingdings" panose="020B0604020202020204" pitchFamily="34" charset="0"/>
              <a:buChar char="v"/>
            </a:pPr>
            <a:r>
              <a:rPr lang="en-US" sz="2800" dirty="0">
                <a:latin typeface="Times New Roman"/>
                <a:cs typeface="Times New Roman"/>
              </a:rPr>
              <a:t> </a:t>
            </a:r>
            <a:r>
              <a:rPr lang="en-IN" sz="2800" b="0" i="0" u="none" strike="noStrike" dirty="0">
                <a:effectLst/>
                <a:latin typeface="Times New Roman" panose="02020603050405020304" pitchFamily="18" charset="0"/>
                <a:cs typeface="Times New Roman" panose="02020603050405020304" pitchFamily="18" charset="0"/>
              </a:rPr>
              <a:t>Ubuntu/Linux terminal</a:t>
            </a:r>
            <a:r>
              <a:rPr lang="en-US" sz="2800" b="0" i="0" dirty="0">
                <a:effectLst/>
                <a:latin typeface="Times New Roman" panose="02020603050405020304" pitchFamily="18" charset="0"/>
                <a:cs typeface="Times New Roman" panose="02020603050405020304" pitchFamily="18" charset="0"/>
              </a:rPr>
              <a:t>​</a:t>
            </a:r>
          </a:p>
          <a:p>
            <a:pPr marL="342900" indent="-342900">
              <a:buFont typeface="Wingdings" panose="020B0604020202020204" pitchFamily="34" charset="0"/>
              <a:buChar char="v"/>
            </a:pPr>
            <a:r>
              <a:rPr lang="en-IN" sz="2800" b="0" i="0" u="none" strike="noStrike" dirty="0">
                <a:effectLst/>
                <a:latin typeface="Times New Roman" panose="02020603050405020304" pitchFamily="18" charset="0"/>
                <a:cs typeface="Times New Roman" panose="02020603050405020304" pitchFamily="18" charset="0"/>
              </a:rPr>
              <a:t>System with i3 processor.</a:t>
            </a:r>
            <a:endParaRPr lang="en-US" sz="2800" dirty="0">
              <a:latin typeface="Times New Roman"/>
              <a:cs typeface="Times New Roman"/>
            </a:endParaRPr>
          </a:p>
          <a:p>
            <a:endParaRPr lang="en-US" sz="2800" dirty="0">
              <a:latin typeface="Times New Roman"/>
              <a:cs typeface="Times New Roman"/>
            </a:endParaRPr>
          </a:p>
          <a:p>
            <a:pPr algn="l" rtl="0" fontAlgn="base"/>
            <a:endParaRPr lang="en-US" sz="2400" b="0" i="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1CA1859B-5EFB-4A71-8627-E866E9FBC327}"/>
              </a:ext>
            </a:extLst>
          </p:cNvPr>
          <p:cNvPicPr>
            <a:picLocks noChangeAspect="1"/>
          </p:cNvPicPr>
          <p:nvPr/>
        </p:nvPicPr>
        <p:blipFill rotWithShape="1">
          <a:blip r:embed="rId2"/>
          <a:srcRect l="-1119" t="17097" r="-1238" b="-21485"/>
          <a:stretch/>
        </p:blipFill>
        <p:spPr>
          <a:xfrm>
            <a:off x="5348467" y="2075385"/>
            <a:ext cx="6264000" cy="4394427"/>
          </a:xfrm>
          <a:prstGeom prst="rect">
            <a:avLst/>
          </a:prstGeom>
        </p:spPr>
      </p:pic>
    </p:spTree>
    <p:extLst>
      <p:ext uri="{BB962C8B-B14F-4D97-AF65-F5344CB8AC3E}">
        <p14:creationId xmlns:p14="http://schemas.microsoft.com/office/powerpoint/2010/main" val="2492245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036834"/>
            <a:ext cx="11406187" cy="4951413"/>
          </a:xfrm>
        </p:spPr>
        <p:txBody>
          <a:bodyPr vert="horz" lIns="0" tIns="0" rIns="0" bIns="0" rtlCol="0" anchor="t">
            <a:noAutofit/>
          </a:bodyPr>
          <a:lstStyle/>
          <a:p>
            <a:r>
              <a:rPr lang="en-IN" sz="2400" dirty="0">
                <a:latin typeface="Times New Roman"/>
                <a:cs typeface="Times New Roman"/>
              </a:rPr>
              <a:t>This application has three modules:</a:t>
            </a:r>
            <a:endParaRPr lang="en-US" sz="2400" dirty="0"/>
          </a:p>
          <a:p>
            <a:r>
              <a:rPr lang="en-IN" sz="2400" b="1" u="sng" dirty="0">
                <a:latin typeface="Times New Roman"/>
                <a:cs typeface="Times New Roman"/>
              </a:rPr>
              <a:t>Admin: </a:t>
            </a:r>
          </a:p>
          <a:p>
            <a:r>
              <a:rPr lang="en-IN" sz="2400" dirty="0">
                <a:latin typeface="Times New Roman"/>
                <a:cs typeface="Times New Roman"/>
              </a:rPr>
              <a:t>        </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Admin will always enter details of new coordinator and if any coordinator has left the job, then admin can delete and his/her details must be saved in history.</a:t>
            </a:r>
            <a:endParaRPr lang="en-IN" sz="2400" dirty="0">
              <a:latin typeface="Times New Roman" panose="02020603050405020304" pitchFamily="18" charset="0"/>
              <a:cs typeface="Times New Roman" panose="02020603050405020304" pitchFamily="18" charset="0"/>
            </a:endParaRPr>
          </a:p>
          <a:p>
            <a:r>
              <a:rPr lang="en-IN" sz="2400" b="1" u="sng" dirty="0">
                <a:latin typeface="Times New Roman"/>
                <a:cs typeface="Times New Roman"/>
              </a:rPr>
              <a:t>Coordinator:</a:t>
            </a:r>
          </a:p>
          <a:p>
            <a:pPr lvl="0">
              <a:lnSpc>
                <a:spcPct val="115000"/>
              </a:lnSpc>
              <a:tabLst>
                <a:tab pos="457200" algn="l"/>
              </a:tabLst>
            </a:pPr>
            <a:r>
              <a:rPr lang="en-IN" sz="2400" kern="50" dirty="0">
                <a:effectLst/>
                <a:latin typeface="Times New Roman"/>
                <a:ea typeface="SimSun" panose="02010600030101010101" pitchFamily="2" charset="-122"/>
                <a:cs typeface="Times New Roman"/>
              </a:rPr>
              <a:t>       </a:t>
            </a:r>
            <a:r>
              <a:rPr lang="en-US" sz="2400" kern="50" dirty="0">
                <a:effectLst/>
                <a:latin typeface="Arial" panose="020B0604020202020204" pitchFamily="34" charset="0"/>
                <a:ea typeface="SimSun" panose="02010600030101010101" pitchFamily="2" charset="-122"/>
                <a:cs typeface="Mangal" panose="02040503050203030202" pitchFamily="18" charset="0"/>
              </a:rPr>
              <a:t> </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Coordinator when creates a new quiz, empty quiz has to be created with unique ID. Later coordinator can add questions and its right answer in the quiz. You must take care that no quiz contains for than 5 questions for round 1 and round 2 contains not more than 10 questions</a:t>
            </a:r>
            <a:endParaRPr lang="en-IN"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400" kern="50" dirty="0">
                <a:effectLst/>
                <a:latin typeface="Arial" panose="020B0604020202020204" pitchFamily="34" charset="0"/>
                <a:ea typeface="SimSun" panose="02010600030101010101" pitchFamily="2" charset="-122"/>
                <a:cs typeface="Mangal" panose="02040503050203030202" pitchFamily="18" charset="0"/>
              </a:rPr>
              <a:t> </a:t>
            </a:r>
            <a:r>
              <a:rPr lang="en-IN" sz="2400" b="1" u="sng" dirty="0">
                <a:latin typeface="Times New Roman"/>
                <a:cs typeface="Times New Roman"/>
              </a:rPr>
              <a:t>Contestant:</a:t>
            </a:r>
          </a:p>
          <a:p>
            <a:r>
              <a:rPr lang="en-IN" sz="2400" dirty="0">
                <a:latin typeface="Times New Roman"/>
                <a:cs typeface="Times New Roman"/>
              </a:rPr>
              <a:t>            Contestant after registering/login  he/she can play new quiz and can check scoreboard.</a:t>
            </a:r>
          </a:p>
          <a:p>
            <a:pPr marL="342900" lvl="0" indent="-342900">
              <a:lnSpc>
                <a:spcPct val="115000"/>
              </a:lnSpc>
              <a:buFont typeface="Arial" panose="020B0604020202020204" pitchFamily="34" charset="0"/>
              <a:buChar char=""/>
              <a:tabLst>
                <a:tab pos="457200" algn="l"/>
              </a:tabLst>
            </a:pP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r>
              <a:rPr lang="en-IN" sz="2800" dirty="0">
                <a:latin typeface="Times New Roman"/>
                <a:cs typeface="Times New Roman"/>
              </a:rPr>
              <a:t>.</a:t>
            </a:r>
          </a:p>
        </p:txBody>
      </p:sp>
    </p:spTree>
    <p:extLst>
      <p:ext uri="{BB962C8B-B14F-4D97-AF65-F5344CB8AC3E}">
        <p14:creationId xmlns:p14="http://schemas.microsoft.com/office/powerpoint/2010/main" val="1601406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Flow chat</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654139"/>
            <a:ext cx="11406187" cy="4334108"/>
          </a:xfrm>
        </p:spPr>
        <p:txBody>
          <a:bodyPr vert="horz" lIns="0" tIns="0" rIns="0" bIns="0" rtlCol="0" anchor="t">
            <a:noAutofit/>
          </a:bodyPr>
          <a:lstStyle/>
          <a:p>
            <a:endParaRPr lang="en-IN" sz="2800" dirty="0">
              <a:latin typeface="Times New Roman"/>
              <a:cs typeface="Times New Roman"/>
            </a:endParaRPr>
          </a:p>
          <a:p>
            <a:r>
              <a:rPr lang="en-IN" sz="2800" kern="50" dirty="0">
                <a:effectLst/>
                <a:latin typeface="Times New Roman"/>
                <a:ea typeface="SimSun" panose="02010600030101010101" pitchFamily="2" charset="-122"/>
                <a:cs typeface="Times New Roman"/>
              </a:rPr>
              <a:t>         </a:t>
            </a:r>
            <a:r>
              <a:rPr lang="en-US" sz="1800" kern="50" dirty="0">
                <a:effectLst/>
                <a:latin typeface="Arial" panose="020B0604020202020204" pitchFamily="34" charset="0"/>
                <a:ea typeface="SimSun" panose="02010600030101010101" pitchFamily="2" charset="-122"/>
                <a:cs typeface="Mangal" panose="02040503050203030202" pitchFamily="18" charset="0"/>
              </a:rPr>
              <a:t>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n-IN" sz="2800" dirty="0">
              <a:latin typeface="Times New Roman"/>
              <a:cs typeface="Times New Roman"/>
            </a:endParaRPr>
          </a:p>
        </p:txBody>
      </p:sp>
      <p:pic>
        <p:nvPicPr>
          <p:cNvPr id="2050" name="Picture 2">
            <a:extLst>
              <a:ext uri="{FF2B5EF4-FFF2-40B4-BE49-F238E27FC236}">
                <a16:creationId xmlns:a16="http://schemas.microsoft.com/office/drawing/2014/main" id="{BD17C5F0-B8C4-4B02-838F-D452D956A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219" y="1250444"/>
            <a:ext cx="5979560" cy="534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596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ER  diagram</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654139"/>
            <a:ext cx="11406187" cy="4334108"/>
          </a:xfrm>
        </p:spPr>
        <p:txBody>
          <a:bodyPr vert="horz" lIns="0" tIns="0" rIns="0" bIns="0" rtlCol="0" anchor="t">
            <a:noAutofit/>
          </a:bodyPr>
          <a:lstStyle/>
          <a:p>
            <a:endParaRPr lang="en-IN" sz="2800" dirty="0">
              <a:latin typeface="Times New Roman"/>
              <a:cs typeface="Times New Roman"/>
            </a:endParaRPr>
          </a:p>
          <a:p>
            <a:r>
              <a:rPr lang="en-IN" sz="2800" kern="50" dirty="0">
                <a:effectLst/>
                <a:latin typeface="Times New Roman"/>
                <a:ea typeface="SimSun" panose="02010600030101010101" pitchFamily="2" charset="-122"/>
                <a:cs typeface="Times New Roman"/>
              </a:rPr>
              <a:t>         </a:t>
            </a:r>
            <a:r>
              <a:rPr lang="en-US" sz="1800" kern="50" dirty="0">
                <a:effectLst/>
                <a:latin typeface="Arial" panose="020B0604020202020204" pitchFamily="34" charset="0"/>
                <a:ea typeface="SimSun" panose="02010600030101010101" pitchFamily="2" charset="-122"/>
                <a:cs typeface="Mangal" panose="02040503050203030202" pitchFamily="18" charset="0"/>
              </a:rPr>
              <a:t>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n-IN" sz="2800" dirty="0">
              <a:latin typeface="Times New Roman"/>
              <a:cs typeface="Times New Roman"/>
            </a:endParaRPr>
          </a:p>
        </p:txBody>
      </p:sp>
      <p:pic>
        <p:nvPicPr>
          <p:cNvPr id="3074" name="Picture 2">
            <a:extLst>
              <a:ext uri="{FF2B5EF4-FFF2-40B4-BE49-F238E27FC236}">
                <a16:creationId xmlns:a16="http://schemas.microsoft.com/office/drawing/2014/main" id="{F1FE3DF0-6391-4CE6-AD2A-B76488CE8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1" y="1360684"/>
            <a:ext cx="6505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82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68D2-323D-4DF9-9345-4F59543CB4BD}"/>
              </a:ext>
            </a:extLst>
          </p:cNvPr>
          <p:cNvSpPr>
            <a:spLocks noGrp="1"/>
          </p:cNvSpPr>
          <p:nvPr>
            <p:ph type="title"/>
          </p:nvPr>
        </p:nvSpPr>
        <p:spPr>
          <a:xfrm>
            <a:off x="392906" y="0"/>
            <a:ext cx="10947772" cy="716711"/>
          </a:xfrm>
        </p:spPr>
        <p:txBody>
          <a:bodyPr/>
          <a:lstStyle/>
          <a:p>
            <a:pPr algn="ctr"/>
            <a:r>
              <a:rPr lang="en-IN" sz="3600" dirty="0">
                <a:latin typeface="Times New Roman"/>
                <a:cs typeface="Times New Roman"/>
              </a:rPr>
              <a:t>WORKING</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D785C34-E85A-4108-B0F1-75AE6602C833}"/>
              </a:ext>
            </a:extLst>
          </p:cNvPr>
          <p:cNvSpPr>
            <a:spLocks noGrp="1"/>
          </p:cNvSpPr>
          <p:nvPr>
            <p:ph type="body" sz="quarter" idx="10"/>
          </p:nvPr>
        </p:nvSpPr>
        <p:spPr>
          <a:xfrm>
            <a:off x="392906" y="652586"/>
            <a:ext cx="11406187" cy="5944976"/>
          </a:xfrm>
        </p:spPr>
        <p:txBody>
          <a:bodyPr vert="horz" lIns="0" tIns="0" rIns="0" bIns="0" rtlCol="0" anchor="t">
            <a:noAutofit/>
          </a:bodyPr>
          <a:lstStyle/>
          <a:p>
            <a:pPr algn="just"/>
            <a:r>
              <a:rPr lang="en-IN" sz="2800" dirty="0">
                <a:latin typeface="Times New Roman"/>
                <a:cs typeface="Arial"/>
              </a:rPr>
              <a:t>Admin:</a:t>
            </a:r>
            <a:endParaRPr lang="en-IN" sz="2800" b="0" i="0" dirty="0">
              <a:effectLst/>
              <a:latin typeface="Times New Roman"/>
              <a:cs typeface="Arial"/>
            </a:endParaRPr>
          </a:p>
          <a:p>
            <a:pPr marL="457200" indent="-457200" algn="just">
              <a:buFont typeface="Wingdings" panose="020B0604020202020204" pitchFamily="34" charset="0"/>
              <a:buChar char="v"/>
            </a:pPr>
            <a:r>
              <a:rPr lang="en-IN" sz="2800" dirty="0">
                <a:latin typeface="Times New Roman"/>
                <a:cs typeface="Arial"/>
              </a:rPr>
              <a:t>Manage coordinator details</a:t>
            </a:r>
          </a:p>
          <a:p>
            <a:pPr marL="457200" indent="-457200" algn="just">
              <a:buFont typeface="Wingdings" panose="020B0604020202020204" pitchFamily="34" charset="0"/>
              <a:buChar char="v"/>
            </a:pPr>
            <a:r>
              <a:rPr lang="en-IN" sz="2800" dirty="0">
                <a:latin typeface="Times New Roman"/>
                <a:cs typeface="Arial"/>
              </a:rPr>
              <a:t>Manage contestant details</a:t>
            </a:r>
          </a:p>
          <a:p>
            <a:pPr marL="457200" indent="-457200" algn="just">
              <a:buFont typeface="Wingdings" panose="020B0604020202020204" pitchFamily="34" charset="0"/>
              <a:buChar char="v"/>
            </a:pPr>
            <a:r>
              <a:rPr lang="en-IN" sz="2800" dirty="0">
                <a:latin typeface="Times New Roman"/>
                <a:cs typeface="Arial"/>
              </a:rPr>
              <a:t>Logout and Exit</a:t>
            </a:r>
          </a:p>
          <a:p>
            <a:pPr algn="just"/>
            <a:r>
              <a:rPr lang="en-IN" sz="2800" dirty="0">
                <a:latin typeface="Times New Roman"/>
                <a:cs typeface="Arial"/>
              </a:rPr>
              <a:t>Coordinator :</a:t>
            </a:r>
          </a:p>
          <a:p>
            <a:pPr marL="514350" indent="-514350" algn="just">
              <a:buFont typeface="Wingdings" panose="020B0604020202020204" pitchFamily="34" charset="0"/>
              <a:buChar char="v"/>
            </a:pPr>
            <a:r>
              <a:rPr lang="en-IN" sz="2800" dirty="0">
                <a:latin typeface="Times New Roman"/>
                <a:cs typeface="Arial"/>
              </a:rPr>
              <a:t>Update his/her details</a:t>
            </a:r>
          </a:p>
          <a:p>
            <a:pPr marL="514350" indent="-514350" algn="just">
              <a:buFont typeface="Wingdings" panose="020B0604020202020204" pitchFamily="34" charset="0"/>
              <a:buChar char="v"/>
            </a:pPr>
            <a:r>
              <a:rPr lang="en-IN" sz="2800" dirty="0">
                <a:latin typeface="Times New Roman"/>
                <a:cs typeface="Arial"/>
              </a:rPr>
              <a:t>Add, Update, Delete new quiz</a:t>
            </a:r>
          </a:p>
          <a:p>
            <a:pPr algn="just"/>
            <a:r>
              <a:rPr lang="en-IN" sz="2800" dirty="0">
                <a:latin typeface="Times New Roman"/>
                <a:cs typeface="Times New Roman"/>
              </a:rPr>
              <a:t>Contestant:</a:t>
            </a:r>
          </a:p>
          <a:p>
            <a:pPr marL="457200" indent="-457200" algn="just">
              <a:buFont typeface="Wingdings" panose="05000000000000000000" pitchFamily="2" charset="2"/>
              <a:buChar char="v"/>
            </a:pPr>
            <a:r>
              <a:rPr lang="en-IN" sz="2800" dirty="0">
                <a:latin typeface="Times New Roman"/>
                <a:cs typeface="Arial"/>
              </a:rPr>
              <a:t>Play new quiz</a:t>
            </a:r>
          </a:p>
          <a:p>
            <a:pPr marL="457200" indent="-457200" algn="just">
              <a:buFont typeface="Wingdings" panose="05000000000000000000" pitchFamily="2" charset="2"/>
              <a:buChar char="v"/>
            </a:pPr>
            <a:r>
              <a:rPr lang="en-IN" sz="2800" dirty="0">
                <a:latin typeface="Times New Roman"/>
                <a:cs typeface="Arial"/>
              </a:rPr>
              <a:t>Continue quiz</a:t>
            </a:r>
          </a:p>
          <a:p>
            <a:pPr marL="457200" indent="-457200" algn="just">
              <a:buFont typeface="Wingdings" panose="05000000000000000000" pitchFamily="2" charset="2"/>
              <a:buChar char="v"/>
            </a:pPr>
            <a:r>
              <a:rPr lang="en-IN" sz="2800" dirty="0">
                <a:latin typeface="Times New Roman"/>
                <a:cs typeface="Arial"/>
              </a:rPr>
              <a:t>Check score</a:t>
            </a:r>
          </a:p>
          <a:p>
            <a:pPr marL="457200" indent="-457200" algn="just">
              <a:buFont typeface="Wingdings" panose="05000000000000000000" pitchFamily="2" charset="2"/>
              <a:buChar char="v"/>
            </a:pPr>
            <a:r>
              <a:rPr lang="en-IN" sz="2800" dirty="0">
                <a:latin typeface="Times New Roman"/>
                <a:cs typeface="Arial"/>
              </a:rPr>
              <a:t>Exit</a:t>
            </a:r>
          </a:p>
          <a:p>
            <a:pPr algn="just"/>
            <a:endParaRPr lang="en-IN" sz="2800" dirty="0">
              <a:latin typeface="Times New Roman"/>
              <a:cs typeface="Times New Roman"/>
            </a:endParaRPr>
          </a:p>
          <a:p>
            <a:pPr algn="just"/>
            <a:endParaRPr lang="en-IN" sz="2800" dirty="0">
              <a:latin typeface="Times New Roman"/>
              <a:cs typeface="Arial"/>
            </a:endParaRPr>
          </a:p>
          <a:p>
            <a:pPr algn="just"/>
            <a:endParaRPr lang="en-IN" sz="2800" dirty="0">
              <a:latin typeface="Times New Roman"/>
              <a:cs typeface="Times New Roman"/>
            </a:endParaRPr>
          </a:p>
          <a:p>
            <a:pPr algn="just"/>
            <a:endParaRPr lang="en-IN" sz="2800" dirty="0">
              <a:latin typeface="Times New Roman"/>
              <a:cs typeface="Times New Roman"/>
            </a:endParaRPr>
          </a:p>
          <a:p>
            <a:pPr algn="just"/>
            <a:endParaRPr lang="en-IN" sz="2800" dirty="0">
              <a:latin typeface="Times New Roman"/>
              <a:cs typeface="Arial"/>
            </a:endParaRPr>
          </a:p>
          <a:p>
            <a:pPr algn="just"/>
            <a:endParaRPr lang="en-IN" sz="2800" dirty="0">
              <a:latin typeface="Times New Roman"/>
              <a:cs typeface="Arial"/>
            </a:endParaRPr>
          </a:p>
          <a:p>
            <a:pPr algn="just"/>
            <a:endParaRPr lang="en-IN" sz="2800" dirty="0">
              <a:latin typeface="Times New Roman"/>
              <a:cs typeface="Arial"/>
            </a:endParaRPr>
          </a:p>
          <a:p>
            <a:endParaRPr lang="en-IN" dirty="0">
              <a:latin typeface="Ubuntu"/>
              <a:cs typeface="Arial"/>
            </a:endParaRPr>
          </a:p>
          <a:p>
            <a:endParaRPr lang="en-IN" dirty="0">
              <a:latin typeface="Arial"/>
              <a:cs typeface="Arial"/>
            </a:endParaRPr>
          </a:p>
        </p:txBody>
      </p:sp>
    </p:spTree>
    <p:extLst>
      <p:ext uri="{BB962C8B-B14F-4D97-AF65-F5344CB8AC3E}">
        <p14:creationId xmlns:p14="http://schemas.microsoft.com/office/powerpoint/2010/main" val="4201597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44B1A4CF782141B49DD64A1AA34FAD" ma:contentTypeVersion="10" ma:contentTypeDescription="Create a new document." ma:contentTypeScope="" ma:versionID="89ea4ac09eb9e266e54211ea37976351">
  <xsd:schema xmlns:xsd="http://www.w3.org/2001/XMLSchema" xmlns:xs="http://www.w3.org/2001/XMLSchema" xmlns:p="http://schemas.microsoft.com/office/2006/metadata/properties" xmlns:ns2="c1640a29-a752-4c5d-89ff-5fedb1625030" xmlns:ns3="660d0e87-9dbb-4f20-b83d-0f56a2c1e06d" targetNamespace="http://schemas.microsoft.com/office/2006/metadata/properties" ma:root="true" ma:fieldsID="7ed6b2499a6156b0ba0345a9c0b7eadc" ns2:_="" ns3:_="">
    <xsd:import namespace="c1640a29-a752-4c5d-89ff-5fedb1625030"/>
    <xsd:import namespace="660d0e87-9dbb-4f20-b83d-0f56a2c1e0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40a29-a752-4c5d-89ff-5fedb16250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60d0e87-9dbb-4f20-b83d-0f56a2c1e0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3137ae6-7460-4a6d-a673-0a1c848495a2}" ma:internalName="TaxCatchAll" ma:showField="CatchAllData" ma:web="660d0e87-9dbb-4f20-b83d-0f56a2c1e0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640a29-a752-4c5d-89ff-5fedb1625030">
      <Terms xmlns="http://schemas.microsoft.com/office/infopath/2007/PartnerControls"/>
    </lcf76f155ced4ddcb4097134ff3c332f>
    <TaxCatchAll xmlns="660d0e87-9dbb-4f20-b83d-0f56a2c1e06d" xsi:nil="true"/>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EE3571CC-6B3C-4050-A775-20AFA6A00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640a29-a752-4c5d-89ff-5fedb1625030"/>
    <ds:schemaRef ds:uri="660d0e87-9dbb-4f20-b83d-0f56a2c1e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85ebd0df-9687-47ef-b5a5-617eb7dd465e"/>
    <ds:schemaRef ds:uri="866c9c41-2c2c-4d95-92e3-745332f54785"/>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640a29-a752-4c5d-89ff-5fedb1625030"/>
    <ds:schemaRef ds:uri="660d0e87-9dbb-4f20-b83d-0f56a2c1e06d"/>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224</TotalTime>
  <Words>539</Words>
  <Application>Microsoft Office PowerPoint</Application>
  <PresentationFormat>Widescreen</PresentationFormat>
  <Paragraphs>108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Ubuntu Light</vt:lpstr>
      <vt:lpstr>Ubuntu</vt:lpstr>
      <vt:lpstr>Times New Roman</vt:lpstr>
      <vt:lpstr>Wingdings</vt:lpstr>
      <vt:lpstr>Arial</vt:lpstr>
      <vt:lpstr>Algerian</vt:lpstr>
      <vt:lpstr>Ubuntu Medium</vt:lpstr>
      <vt:lpstr>Capgemini2021</vt:lpstr>
      <vt:lpstr>             Quiz Game APPLICATION     </vt:lpstr>
      <vt:lpstr>                                         CONTENTS</vt:lpstr>
      <vt:lpstr>                                                     INTRODUCTION</vt:lpstr>
      <vt:lpstr>OBJECTIVE</vt:lpstr>
      <vt:lpstr>Hardware &amp; software</vt:lpstr>
      <vt:lpstr>MODULES</vt:lpstr>
      <vt:lpstr>Flow chat</vt:lpstr>
      <vt:lpstr>ER  diagram</vt:lpstr>
      <vt:lpstr>WORKING</vt:lpstr>
      <vt:lpstr>tools</vt:lpstr>
      <vt:lpstr>FEATURES</vt:lpstr>
      <vt:lpstr>oUTPUT</vt:lpstr>
      <vt:lpstr>output</vt:lpstr>
      <vt:lpstr>OUTPUT</vt:lpstr>
      <vt:lpstr>ADVANTAGES &amp; 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CENSUS APPLICATION    </dc:title>
  <dc:subject>Capgemini template</dc:subject>
  <dc:creator>Rangaraju, Tejaswi</dc:creator>
  <cp:lastModifiedBy>Alla, Om Sri Amrutha Varshini</cp:lastModifiedBy>
  <cp:revision>502</cp:revision>
  <dcterms:created xsi:type="dcterms:W3CDTF">2022-11-24T04:51:48Z</dcterms:created>
  <dcterms:modified xsi:type="dcterms:W3CDTF">2022-12-28T04:50:39Z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