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 snapToGrid="0">
      <p:cViewPr varScale="1">
        <p:scale>
          <a:sx n="91" d="100"/>
          <a:sy n="91" d="100"/>
        </p:scale>
        <p:origin x="-78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tx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nks2004/arduinoWebSocket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wemos.cc/download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Step by Step Instructions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01"/>
            <a:ext cx="4283968" cy="139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564117"/>
            <a:ext cx="575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ctrTitle"/>
          </p:nvPr>
        </p:nvSpPr>
        <p:spPr>
          <a:xfrm>
            <a:off x="311708" y="14098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STEP - II - ESP8266 Boards Installation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ubTitle" idx="1"/>
          </p:nvPr>
        </p:nvSpPr>
        <p:spPr>
          <a:xfrm>
            <a:off x="131300" y="36008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01"/>
            <a:ext cx="4283968" cy="139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24775" y="280800"/>
            <a:ext cx="3189600" cy="3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Go to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>
                    <a:lumMod val="10000"/>
                  </a:schemeClr>
                </a:solidFill>
              </a:rPr>
              <a:t>File -&gt; Preferences </a:t>
            </a: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and then in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Bottom half of Preferences,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Find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>
                    <a:lumMod val="10000"/>
                  </a:schemeClr>
                </a:solidFill>
              </a:rPr>
              <a:t>Additional Board Managers URLSs </a:t>
            </a: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section as shown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375" y="280800"/>
            <a:ext cx="5732350" cy="445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68900" cy="14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Add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http://arduino.esp8266.com/stable/package_esp8266com_index.json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>
                  <a:lumMod val="1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>
                  <a:lumMod val="10000"/>
                </a:schemeClr>
              </a:solidFill>
            </a:endParaRP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200" y="1384600"/>
            <a:ext cx="5980676" cy="34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309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Go to Tools -&gt; Boards -&gt; Board Manager. Search For ESP8266 and click Install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900" y="1358938"/>
            <a:ext cx="571500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129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Once you get INSTALLED against it , Click Close and this step is done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850" y="1152475"/>
            <a:ext cx="6824284" cy="38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xfrm>
            <a:off x="311708" y="14098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STEP - III - Installation of Libraries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xfrm>
            <a:off x="131300" y="36008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subTitle" idx="1"/>
          </p:nvPr>
        </p:nvSpPr>
        <p:spPr>
          <a:xfrm>
            <a:off x="311700" y="2296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https://github.com/Links2004/arduinoWebSockets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on Clone or download and then Download ZIP</a:t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38350"/>
            <a:ext cx="8839200" cy="3175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In Arduino IDE: 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Sketch -&gt; Include Library -&gt; Add .zip Library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>
                  <a:lumMod val="10000"/>
                </a:schemeClr>
              </a:solidFill>
            </a:endParaRP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250" y="1485100"/>
            <a:ext cx="5273500" cy="33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8300" y="470875"/>
            <a:ext cx="3158700" cy="3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Point to the Downloaded Library - arduinowebSocketsmaster.zip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>
                  <a:lumMod val="1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It’ll be in your default Download Location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076" y="186325"/>
            <a:ext cx="5936925" cy="44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ctrTitle"/>
          </p:nvPr>
        </p:nvSpPr>
        <p:spPr>
          <a:xfrm>
            <a:off x="311708" y="14098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STEP - IV - Install Board Driver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subTitle" idx="1"/>
          </p:nvPr>
        </p:nvSpPr>
        <p:spPr>
          <a:xfrm>
            <a:off x="131300" y="36008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311708" y="14098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STEP - I - Arduino IDE Download &amp; Installation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131300" y="36008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762500"/>
            <a:ext cx="575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01"/>
            <a:ext cx="4283968" cy="139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 to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https://wiki.wemos.cc/downloads</a:t>
            </a:r>
            <a:r>
              <a:rPr lang="en" dirty="0"/>
              <a:t> and select appropriate Driver for your OS</a:t>
            </a:r>
            <a:endParaRPr dirty="0"/>
          </a:p>
        </p:txBody>
      </p:sp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8138" y="1994875"/>
            <a:ext cx="482917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Open the CH341SER.exe in the downloaded file and Click Install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3023"/>
            <a:ext cx="9143999" cy="3015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ctrTitle"/>
          </p:nvPr>
        </p:nvSpPr>
        <p:spPr>
          <a:xfrm>
            <a:off x="311708" y="14098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STEP - V - Uploading the Code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ubTitle" idx="1"/>
          </p:nvPr>
        </p:nvSpPr>
        <p:spPr>
          <a:xfrm>
            <a:off x="131300" y="36008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Plug in the Board through USB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In Devices Manager, you will find it as USB SERIAL CH340 (COMXX), Make a note of this COM Port No.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>
                  <a:lumMod val="10000"/>
                </a:schemeClr>
              </a:solidFill>
            </a:endParaRP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125" y="2571738"/>
            <a:ext cx="561975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Open Analog or Digital code as desired.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Note: For Analog, make sure index.h file is open too.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311700" y="1629975"/>
            <a:ext cx="8520600" cy="2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783" y="1755884"/>
            <a:ext cx="3448050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541" y="1823874"/>
            <a:ext cx="344805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In Setup Section of Code : Change arguments in IPAddress ip to (192 168 1 21X) eg. (192 168 1 214)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025" y="2365425"/>
            <a:ext cx="424815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69050" y="482100"/>
            <a:ext cx="2632200" cy="4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In 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Tools -&gt;Board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Under ESP8266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Select  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WeMos D1 R2 &amp; mini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238" y="157163"/>
            <a:ext cx="5724525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311700" y="360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Select the Following settings for the board: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Erase Flash : “All Flash Contents”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700" y="1393017"/>
            <a:ext cx="3845404" cy="29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In Port Setting : Choose the Port as you obtained from Device Manager in the previous steps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1340250" y="4382850"/>
            <a:ext cx="158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MAC/Linux</a:t>
            </a:r>
            <a:endParaRPr/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376450"/>
            <a:ext cx="4387050" cy="294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604425" y="3972325"/>
            <a:ext cx="86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Win</a:t>
            </a:r>
            <a:endParaRPr/>
          </a:p>
        </p:txBody>
      </p:sp>
      <p:pic>
        <p:nvPicPr>
          <p:cNvPr id="235" name="Shape 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825" y="1413469"/>
            <a:ext cx="4235175" cy="23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31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Click on Upload(-&gt;)  to Flash Sketch and wait for the Flash status to reach 100% and Done Uploading Message to Pop Up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650" y="394113"/>
            <a:ext cx="455295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650" y="2074400"/>
            <a:ext cx="4988950" cy="249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01"/>
            <a:ext cx="4283968" cy="139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48335" y="142248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Go to Arduino.CC in your favourite Browser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</p:txBody>
      </p:sp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943" y="2225243"/>
            <a:ext cx="7264701" cy="20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762500"/>
            <a:ext cx="575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/>
          </p:nvPr>
        </p:nvSpPr>
        <p:spPr>
          <a:xfrm>
            <a:off x="555400" y="205250"/>
            <a:ext cx="8520600" cy="478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>
                  <a:lumMod val="1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You are all Set! 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Connect to IAOE@ASEE 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Pass : OnlineEngineering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Open your browser and Enter in URL : 192.168.1.21X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22210" y="14960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Go to Software section and then Downloads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908" y="2429398"/>
            <a:ext cx="8013875" cy="21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762500"/>
            <a:ext cx="575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01"/>
            <a:ext cx="4283968" cy="139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01"/>
            <a:ext cx="4283968" cy="139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77389" y="1192536"/>
            <a:ext cx="7038900" cy="6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Scroll Down to Download the Arduino IDE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</p:txBody>
      </p:sp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6720" y="1860331"/>
            <a:ext cx="6433073" cy="3283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01"/>
            <a:ext cx="4283968" cy="139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01190" y="12017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Choose the appropriate Version for your Operating System - Win/Mac/Linux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</p:txBody>
      </p:sp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1392" y="2144109"/>
            <a:ext cx="4794305" cy="2369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01"/>
            <a:ext cx="4283968" cy="139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01190" y="110717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Click on Just Download unless you are feeling too Generous :)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</p:txBody>
      </p:sp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4951" y="2091559"/>
            <a:ext cx="6080759" cy="2914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01190" y="15065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Open Downloaded File and Click Yes to Permission 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3116" y="2397462"/>
            <a:ext cx="247650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01"/>
            <a:ext cx="4283968" cy="139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374770" y="1732548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Follow On Screen Steps to Finish Installation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01"/>
            <a:ext cx="4283968" cy="139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383</Words>
  <Application>Microsoft Office PowerPoint</Application>
  <PresentationFormat>On-screen Show (16:9)</PresentationFormat>
  <Paragraphs>53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Simple Dark</vt:lpstr>
      <vt:lpstr>Step by Step Instructions</vt:lpstr>
      <vt:lpstr>STEP - I - Arduino IDE Download &amp; Installation</vt:lpstr>
      <vt:lpstr>Go to Arduino.CC in your favourite Browser</vt:lpstr>
      <vt:lpstr>Go to Software section and then Downloads</vt:lpstr>
      <vt:lpstr>Scroll Down to Download the Arduino IDE</vt:lpstr>
      <vt:lpstr>Choose the appropriate Version for your Operating System - Win/Mac/Linux</vt:lpstr>
      <vt:lpstr>Click on Just Download unless you are feeling too Generous :)</vt:lpstr>
      <vt:lpstr>Open Downloaded File and Click Yes to Permission </vt:lpstr>
      <vt:lpstr>Follow On Screen Steps to Finish Installation</vt:lpstr>
      <vt:lpstr>STEP - II - ESP8266 Boards Installation</vt:lpstr>
      <vt:lpstr>Go to File -&gt; Preferences and then in Bottom half of Preferences, Find Additional Board Managers URLSs section as shown</vt:lpstr>
      <vt:lpstr>Add http://arduino.esp8266.com/stable/package_esp8266com_index.json  </vt:lpstr>
      <vt:lpstr>Go to Tools -&gt; Boards -&gt; Board Manager. Search For ESP8266 and click Install</vt:lpstr>
      <vt:lpstr>Once you get INSTALLED against it , Click Close and this step is done</vt:lpstr>
      <vt:lpstr>STEP - III - Installation of Libraries</vt:lpstr>
      <vt:lpstr>Slide 16</vt:lpstr>
      <vt:lpstr>In Arduino IDE:  Sketch -&gt; Include Library -&gt; Add .zip Library </vt:lpstr>
      <vt:lpstr>Point to the Downloaded Library - arduinowebSocketsmaster.zip  It’ll be in your default Download Location</vt:lpstr>
      <vt:lpstr>STEP - IV - Install Board Driver</vt:lpstr>
      <vt:lpstr>Go to https://wiki.wemos.cc/downloads and select appropriate Driver for your OS</vt:lpstr>
      <vt:lpstr>Open the CH341SER.exe in the downloaded file and Click Install</vt:lpstr>
      <vt:lpstr>STEP - V - Uploading the Code</vt:lpstr>
      <vt:lpstr>Plug in the Board through USB In Devices Manager, you will find it as USB SERIAL CH340 (COMXX), Make a note of this COM Port No. </vt:lpstr>
      <vt:lpstr>Open Analog or Digital code as desired. Note: For Analog, make sure index.h file is open too.</vt:lpstr>
      <vt:lpstr>In Setup Section of Code : Change arguments in IPAddress ip to (192 168 1 21X) eg. (192 168 1 214)</vt:lpstr>
      <vt:lpstr>In  Tools -&gt;Board Under ESP8266 Select   WeMos D1 R2 &amp; mini</vt:lpstr>
      <vt:lpstr>Select the Following settings for the board: Erase Flash : “All Flash Contents”</vt:lpstr>
      <vt:lpstr>In Port Setting : Choose the Port as you obtained from Device Manager in the previous steps </vt:lpstr>
      <vt:lpstr>Click on Upload(-&gt;)  to Flash Sketch and wait for the Flash status to reach 100% and Done Uploading Message to Pop Up</vt:lpstr>
      <vt:lpstr> You are all Set!  Connect to IAOE@ASEE  Pass : OnlineEngineering Open your browser and Enter in URL : 192.168.1.21X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by Step Instructions</dc:title>
  <cp:lastModifiedBy>Khyati Mehta</cp:lastModifiedBy>
  <cp:revision>7</cp:revision>
  <dcterms:modified xsi:type="dcterms:W3CDTF">2018-10-30T06:45:11Z</dcterms:modified>
</cp:coreProperties>
</file>