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aalalabas Wide" charset="1" panose="00000000000000000000"/>
      <p:regular r:id="rId15"/>
    </p:embeddedFont>
    <p:embeddedFont>
      <p:font typeface="Roboto Bold" charset="1" panose="02000000000000000000"/>
      <p:regular r:id="rId16"/>
    </p:embeddedFont>
    <p:embeddedFont>
      <p:font typeface="League Spartan" charset="1" panose="00000800000000000000"/>
      <p:regular r:id="rId17"/>
    </p:embeddedFont>
    <p:embeddedFont>
      <p:font typeface="Roboto" charset="1" panose="02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7720" y="3105773"/>
            <a:ext cx="5597449" cy="107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4"/>
              </a:lnSpc>
              <a:spcBef>
                <a:spcPct val="0"/>
              </a:spcBef>
            </a:pPr>
            <a:r>
              <a:rPr lang="en-US" sz="636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Details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70938" y="4557654"/>
            <a:ext cx="8419439" cy="3520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Team  Name - 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Team Leader Name - 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Track - </a:t>
            </a:r>
          </a:p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Title of the Project -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1164" y="2553741"/>
            <a:ext cx="6590109" cy="86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Brief About the Idea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7626" y="3490351"/>
            <a:ext cx="12771166" cy="86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Describe the problem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Clearly explain the issue your idea addresses.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Outline the solution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Summarize how your concept effectively solves the problem.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020" y="2616467"/>
            <a:ext cx="16635281" cy="86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problem your project aims to solve?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0026" y="3642751"/>
            <a:ext cx="12474321" cy="86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Identify the issue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Detail the specific problem your project targets.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Explain its significance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Describe why this problem needs solving and its impact.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020" y="2616467"/>
            <a:ext cx="16635281" cy="174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different is it from any of the other existing ideas?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9453" y="4466501"/>
            <a:ext cx="13801147" cy="86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Highlight uniqueness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Emphasize what makes your idea stand out from existing solutions.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Compare features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Detail how your solution differs in approach or benefits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020" y="2616467"/>
            <a:ext cx="16635281" cy="86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are the key features your Solution offer?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0955" y="3908619"/>
            <a:ext cx="12366444" cy="86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List core functionalities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Highlight the main features of your solution.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Explain benefits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Describe how each feature addresses the problem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020" y="2616467"/>
            <a:ext cx="16635281" cy="86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Technologies to be used in the solution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15532" y="3908619"/>
            <a:ext cx="11585953" cy="86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 Stack Overview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List the key technologies and tools used.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 and Benefits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Explain how each technology supports the solution.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020" y="2616467"/>
            <a:ext cx="16635281" cy="86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 diagram of the proposed solution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4646" y="3908619"/>
            <a:ext cx="13370628" cy="86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Block Diagram Overview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Provide a visual representation of the system’s components.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Component Relationships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Show how each block or module interacts and integrates.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690255" y="3584335"/>
            <a:ext cx="5532420" cy="3086100"/>
            <a:chOff x="0" y="0"/>
            <a:chExt cx="1457098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57098" cy="812800"/>
            </a:xfrm>
            <a:custGeom>
              <a:avLst/>
              <a:gdLst/>
              <a:ahLst/>
              <a:cxnLst/>
              <a:rect r="r" b="b" t="t" l="l"/>
              <a:pathLst>
                <a:path h="812800" w="1457098">
                  <a:moveTo>
                    <a:pt x="55975" y="0"/>
                  </a:moveTo>
                  <a:lnTo>
                    <a:pt x="1401123" y="0"/>
                  </a:lnTo>
                  <a:cubicBezTo>
                    <a:pt x="1415969" y="0"/>
                    <a:pt x="1430206" y="5897"/>
                    <a:pt x="1440704" y="16395"/>
                  </a:cubicBezTo>
                  <a:cubicBezTo>
                    <a:pt x="1451201" y="26892"/>
                    <a:pt x="1457098" y="41129"/>
                    <a:pt x="1457098" y="55975"/>
                  </a:cubicBezTo>
                  <a:lnTo>
                    <a:pt x="1457098" y="756825"/>
                  </a:lnTo>
                  <a:cubicBezTo>
                    <a:pt x="1457098" y="787739"/>
                    <a:pt x="1432037" y="812800"/>
                    <a:pt x="1401123" y="812800"/>
                  </a:cubicBezTo>
                  <a:lnTo>
                    <a:pt x="55975" y="812800"/>
                  </a:lnTo>
                  <a:cubicBezTo>
                    <a:pt x="25061" y="812800"/>
                    <a:pt x="0" y="787739"/>
                    <a:pt x="0" y="756825"/>
                  </a:cubicBezTo>
                  <a:lnTo>
                    <a:pt x="0" y="55975"/>
                  </a:lnTo>
                  <a:cubicBezTo>
                    <a:pt x="0" y="25061"/>
                    <a:pt x="25061" y="0"/>
                    <a:pt x="55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5709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24821" y="4022322"/>
            <a:ext cx="2416969" cy="53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Lead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9600" y="4645265"/>
            <a:ext cx="4471155" cy="16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 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: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Email 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99855" y="2639932"/>
            <a:ext cx="7465321" cy="82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5"/>
              </a:lnSpc>
              <a:spcBef>
                <a:spcPct val="0"/>
              </a:spcBef>
            </a:pPr>
            <a:r>
              <a:rPr lang="en-US" sz="489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 Details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1929" y="4022322"/>
            <a:ext cx="3558976" cy="53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 2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240252" y="4645265"/>
            <a:ext cx="4471155" cy="16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 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: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Email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81276" y="7054207"/>
            <a:ext cx="3558976" cy="53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 2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29600" y="7677150"/>
            <a:ext cx="4471155" cy="16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 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: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Email :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939872" y="6813310"/>
            <a:ext cx="5532420" cy="3086100"/>
            <a:chOff x="0" y="0"/>
            <a:chExt cx="1457098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57098" cy="812800"/>
            </a:xfrm>
            <a:custGeom>
              <a:avLst/>
              <a:gdLst/>
              <a:ahLst/>
              <a:cxnLst/>
              <a:rect r="r" b="b" t="t" l="l"/>
              <a:pathLst>
                <a:path h="812800" w="1457098">
                  <a:moveTo>
                    <a:pt x="55975" y="0"/>
                  </a:moveTo>
                  <a:lnTo>
                    <a:pt x="1401123" y="0"/>
                  </a:lnTo>
                  <a:cubicBezTo>
                    <a:pt x="1415969" y="0"/>
                    <a:pt x="1430206" y="5897"/>
                    <a:pt x="1440704" y="16395"/>
                  </a:cubicBezTo>
                  <a:cubicBezTo>
                    <a:pt x="1451201" y="26892"/>
                    <a:pt x="1457098" y="41129"/>
                    <a:pt x="1457098" y="55975"/>
                  </a:cubicBezTo>
                  <a:lnTo>
                    <a:pt x="1457098" y="756825"/>
                  </a:lnTo>
                  <a:cubicBezTo>
                    <a:pt x="1457098" y="787739"/>
                    <a:pt x="1432037" y="812800"/>
                    <a:pt x="1401123" y="812800"/>
                  </a:cubicBezTo>
                  <a:lnTo>
                    <a:pt x="55975" y="812800"/>
                  </a:lnTo>
                  <a:cubicBezTo>
                    <a:pt x="25061" y="812800"/>
                    <a:pt x="0" y="787739"/>
                    <a:pt x="0" y="756825"/>
                  </a:cubicBezTo>
                  <a:lnTo>
                    <a:pt x="0" y="55975"/>
                  </a:lnTo>
                  <a:cubicBezTo>
                    <a:pt x="0" y="25061"/>
                    <a:pt x="25061" y="0"/>
                    <a:pt x="55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5709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491929" y="7054207"/>
            <a:ext cx="3558976" cy="53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 2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40252" y="7570194"/>
            <a:ext cx="4471155" cy="16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Name 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College :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Email :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0876010" y="3584335"/>
            <a:ext cx="5532420" cy="3086100"/>
            <a:chOff x="0" y="0"/>
            <a:chExt cx="1457098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457098" cy="812800"/>
            </a:xfrm>
            <a:custGeom>
              <a:avLst/>
              <a:gdLst/>
              <a:ahLst/>
              <a:cxnLst/>
              <a:rect r="r" b="b" t="t" l="l"/>
              <a:pathLst>
                <a:path h="812800" w="1457098">
                  <a:moveTo>
                    <a:pt x="55975" y="0"/>
                  </a:moveTo>
                  <a:lnTo>
                    <a:pt x="1401123" y="0"/>
                  </a:lnTo>
                  <a:cubicBezTo>
                    <a:pt x="1415969" y="0"/>
                    <a:pt x="1430206" y="5897"/>
                    <a:pt x="1440704" y="16395"/>
                  </a:cubicBezTo>
                  <a:cubicBezTo>
                    <a:pt x="1451201" y="26892"/>
                    <a:pt x="1457098" y="41129"/>
                    <a:pt x="1457098" y="55975"/>
                  </a:cubicBezTo>
                  <a:lnTo>
                    <a:pt x="1457098" y="756825"/>
                  </a:lnTo>
                  <a:cubicBezTo>
                    <a:pt x="1457098" y="787739"/>
                    <a:pt x="1432037" y="812800"/>
                    <a:pt x="1401123" y="812800"/>
                  </a:cubicBezTo>
                  <a:lnTo>
                    <a:pt x="55975" y="812800"/>
                  </a:lnTo>
                  <a:cubicBezTo>
                    <a:pt x="25061" y="812800"/>
                    <a:pt x="0" y="787739"/>
                    <a:pt x="0" y="756825"/>
                  </a:cubicBezTo>
                  <a:lnTo>
                    <a:pt x="0" y="55975"/>
                  </a:lnTo>
                  <a:cubicBezTo>
                    <a:pt x="0" y="25061"/>
                    <a:pt x="25061" y="0"/>
                    <a:pt x="55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45709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729600" y="6775210"/>
            <a:ext cx="5532420" cy="3086100"/>
            <a:chOff x="0" y="0"/>
            <a:chExt cx="1457098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457098" cy="812800"/>
            </a:xfrm>
            <a:custGeom>
              <a:avLst/>
              <a:gdLst/>
              <a:ahLst/>
              <a:cxnLst/>
              <a:rect r="r" b="b" t="t" l="l"/>
              <a:pathLst>
                <a:path h="812800" w="1457098">
                  <a:moveTo>
                    <a:pt x="55975" y="0"/>
                  </a:moveTo>
                  <a:lnTo>
                    <a:pt x="1401123" y="0"/>
                  </a:lnTo>
                  <a:cubicBezTo>
                    <a:pt x="1415969" y="0"/>
                    <a:pt x="1430206" y="5897"/>
                    <a:pt x="1440704" y="16395"/>
                  </a:cubicBezTo>
                  <a:cubicBezTo>
                    <a:pt x="1451201" y="26892"/>
                    <a:pt x="1457098" y="41129"/>
                    <a:pt x="1457098" y="55975"/>
                  </a:cubicBezTo>
                  <a:lnTo>
                    <a:pt x="1457098" y="756825"/>
                  </a:lnTo>
                  <a:cubicBezTo>
                    <a:pt x="1457098" y="787739"/>
                    <a:pt x="1432037" y="812800"/>
                    <a:pt x="1401123" y="812800"/>
                  </a:cubicBezTo>
                  <a:lnTo>
                    <a:pt x="55975" y="812800"/>
                  </a:lnTo>
                  <a:cubicBezTo>
                    <a:pt x="25061" y="812800"/>
                    <a:pt x="0" y="787739"/>
                    <a:pt x="0" y="756825"/>
                  </a:cubicBezTo>
                  <a:lnTo>
                    <a:pt x="0" y="55975"/>
                  </a:lnTo>
                  <a:cubicBezTo>
                    <a:pt x="0" y="25061"/>
                    <a:pt x="25061" y="0"/>
                    <a:pt x="55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45709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120" y="622846"/>
            <a:ext cx="17347108" cy="1612035"/>
            <a:chOff x="0" y="0"/>
            <a:chExt cx="4568786" cy="424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7720" y="470446"/>
            <a:ext cx="17347108" cy="1612035"/>
            <a:chOff x="0" y="0"/>
            <a:chExt cx="4568786" cy="424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68785" cy="424569"/>
            </a:xfrm>
            <a:custGeom>
              <a:avLst/>
              <a:gdLst/>
              <a:ahLst/>
              <a:cxnLst/>
              <a:rect r="r" b="b" t="t" l="l"/>
              <a:pathLst>
                <a:path h="424569" w="4568785">
                  <a:moveTo>
                    <a:pt x="13389" y="0"/>
                  </a:moveTo>
                  <a:lnTo>
                    <a:pt x="4555397" y="0"/>
                  </a:lnTo>
                  <a:cubicBezTo>
                    <a:pt x="4558948" y="0"/>
                    <a:pt x="4562353" y="1411"/>
                    <a:pt x="4564864" y="3921"/>
                  </a:cubicBezTo>
                  <a:cubicBezTo>
                    <a:pt x="4567375" y="6432"/>
                    <a:pt x="4568785" y="9838"/>
                    <a:pt x="4568785" y="13389"/>
                  </a:cubicBezTo>
                  <a:lnTo>
                    <a:pt x="4568785" y="411180"/>
                  </a:lnTo>
                  <a:cubicBezTo>
                    <a:pt x="4568785" y="414731"/>
                    <a:pt x="4567375" y="418137"/>
                    <a:pt x="4564864" y="420647"/>
                  </a:cubicBezTo>
                  <a:cubicBezTo>
                    <a:pt x="4562353" y="423158"/>
                    <a:pt x="4558948" y="424569"/>
                    <a:pt x="4555397" y="424569"/>
                  </a:cubicBezTo>
                  <a:lnTo>
                    <a:pt x="13389" y="424569"/>
                  </a:lnTo>
                  <a:cubicBezTo>
                    <a:pt x="5994" y="424569"/>
                    <a:pt x="0" y="418575"/>
                    <a:pt x="0" y="411180"/>
                  </a:cubicBezTo>
                  <a:lnTo>
                    <a:pt x="0" y="13389"/>
                  </a:lnTo>
                  <a:cubicBezTo>
                    <a:pt x="0" y="5994"/>
                    <a:pt x="5994" y="0"/>
                    <a:pt x="1338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68786" cy="46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10508" y="719787"/>
            <a:ext cx="697023" cy="6970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286769" y="719787"/>
            <a:ext cx="697023" cy="6970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 flipV="true">
            <a:off x="16032498" y="719787"/>
            <a:ext cx="0" cy="11133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680188" y="622846"/>
            <a:ext cx="1321534" cy="13215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297622" y="337096"/>
            <a:ext cx="3692755" cy="107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4"/>
              </a:lnSpc>
              <a:spcBef>
                <a:spcPct val="0"/>
              </a:spcBef>
            </a:pPr>
            <a:r>
              <a:rPr lang="en-US" sz="6167">
                <a:solidFill>
                  <a:srgbClr val="C0FF38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COLOSSUS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97622" y="1171689"/>
            <a:ext cx="3692755" cy="892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8"/>
              </a:lnSpc>
              <a:spcBef>
                <a:spcPct val="0"/>
              </a:spcBef>
            </a:pPr>
            <a:r>
              <a:rPr lang="en-US" sz="5192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HACKATHON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46645" y="1536668"/>
            <a:ext cx="824747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GDSC 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Chapter - Dr.AIT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6769" y="1519851"/>
            <a:ext cx="679313" cy="29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NanoGram</a:t>
            </a:r>
          </a:p>
          <a:p>
            <a:pPr algn="ctr">
              <a:lnSpc>
                <a:spcPts val="1240"/>
              </a:lnSpc>
              <a:spcBef>
                <a:spcPct val="0"/>
              </a:spcBef>
            </a:pPr>
            <a:r>
              <a:rPr lang="en-US" sz="88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TechHub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75302" y="4725168"/>
            <a:ext cx="6516743" cy="155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23"/>
              </a:lnSpc>
              <a:spcBef>
                <a:spcPct val="0"/>
              </a:spcBef>
            </a:pPr>
            <a:r>
              <a:rPr lang="en-US" sz="90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DAGM4f6EHHs</dc:identifier>
  <dcterms:modified xsi:type="dcterms:W3CDTF">2011-08-01T06:04:30Z</dcterms:modified>
  <cp:revision>1</cp:revision>
  <dc:title>Your paragraph text</dc:title>
</cp:coreProperties>
</file>