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CAA9-C2AC-4709-A05D-CCCC13BE188F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0DD1-5DE1-42D5-AB35-ECD102BE2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USA HOUSING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AMRUTHA KAKKOTH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HEATMAP SHOWING CORRELATION BETWEEN FEATURES</a:t>
            </a:r>
            <a:endParaRPr lang="en-US" dirty="0"/>
          </a:p>
        </p:txBody>
      </p:sp>
      <p:pic>
        <p:nvPicPr>
          <p:cNvPr id="6" name="Content Placeholder 5" descr="2022-06-11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42" y="1853126"/>
            <a:ext cx="6735115" cy="40201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PAIRPLOT</a:t>
            </a:r>
            <a:endParaRPr lang="en-US" dirty="0"/>
          </a:p>
        </p:txBody>
      </p:sp>
      <p:pic>
        <p:nvPicPr>
          <p:cNvPr id="4" name="Content Placeholder 3" descr="2022-06-11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358245" cy="450059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SCATTER PLOT FOR PREDICTION</a:t>
            </a:r>
            <a:endParaRPr lang="en-US" dirty="0"/>
          </a:p>
        </p:txBody>
      </p:sp>
      <p:pic>
        <p:nvPicPr>
          <p:cNvPr id="4" name="Content Placeholder 3" descr="2022-06-11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6163536" cy="3991532"/>
          </a:xfrm>
        </p:spPr>
      </p:pic>
      <p:sp>
        <p:nvSpPr>
          <p:cNvPr id="6" name="TextBox 5"/>
          <p:cNvSpPr txBox="1"/>
          <p:nvPr/>
        </p:nvSpPr>
        <p:spPr>
          <a:xfrm>
            <a:off x="1071538" y="542926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PLOT FOR PRICE ON X AXIS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DISTANCEPLOT FOR PREDICTION</a:t>
            </a:r>
            <a:endParaRPr lang="en-US" dirty="0"/>
          </a:p>
        </p:txBody>
      </p:sp>
      <p:pic>
        <p:nvPicPr>
          <p:cNvPr id="4" name="Content Placeholder 3" descr="2022-06-11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37" y="1862652"/>
            <a:ext cx="6630326" cy="4001059"/>
          </a:xfrm>
        </p:spPr>
      </p:pic>
      <p:sp>
        <p:nvSpPr>
          <p:cNvPr id="8" name="TextBox 7"/>
          <p:cNvSpPr txBox="1"/>
          <p:nvPr/>
        </p:nvSpPr>
        <p:spPr>
          <a:xfrm>
            <a:off x="1643042" y="592933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PLOT FOR POPULATION DENSITY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factors </a:t>
            </a:r>
            <a:r>
              <a:rPr lang="en-IN" dirty="0" smtClean="0"/>
              <a:t>that </a:t>
            </a:r>
            <a:r>
              <a:rPr lang="en-IN" dirty="0" smtClean="0"/>
              <a:t>could influence residential home prices across the US over next 10 years and how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Many factors can affect the housing price like population density, income, revenue, interest rates, topography etc.</a:t>
            </a:r>
          </a:p>
          <a:p>
            <a:r>
              <a:rPr lang="en-IN" dirty="0" smtClean="0"/>
              <a:t>Here we have visualization for the below factors: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Income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Population 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No. Of stories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No. Of bedrooms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House age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Income for those in rural maybe lesser compared to those in </a:t>
            </a:r>
            <a:r>
              <a:rPr lang="en-IN" dirty="0" err="1" smtClean="0"/>
              <a:t>urban,hence</a:t>
            </a:r>
            <a:r>
              <a:rPr lang="en-IN" dirty="0" smtClean="0"/>
              <a:t> their demand for the house too will vary</a:t>
            </a:r>
          </a:p>
          <a:p>
            <a:r>
              <a:rPr lang="en-IN" dirty="0" smtClean="0"/>
              <a:t>Urban people look forward for expensive homes too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densely populated, more demand for residential houses and hence its a contributing factor.</a:t>
            </a:r>
          </a:p>
          <a:p>
            <a:r>
              <a:rPr lang="en-IN" dirty="0" smtClean="0"/>
              <a:t>Population increases with respect to amenities available from within the area such as super markets, malls, schools,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OF BEDROOMS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respect to the number of people in the family , it contributes to the search for ready to occupy houses with more bedrooms and if for construction of new house, add more bedrooms.</a:t>
            </a:r>
          </a:p>
          <a:p>
            <a:r>
              <a:rPr lang="en-US" dirty="0"/>
              <a:t>The price of a house tends to increase with the number of bathrooms available.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though people tend to pay more for houses with more floors. They are also other factors that would also affect the price.</a:t>
            </a:r>
          </a:p>
          <a:p>
            <a:r>
              <a:rPr lang="en-US" dirty="0"/>
              <a:t>The price of a house tends to increase with the number of bathrooms available.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AND STATE OF THE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Houses </a:t>
            </a:r>
            <a:r>
              <a:rPr lang="en-US" dirty="0"/>
              <a:t>that were built recently are usually costlier than older houses and people tend to pay more for houses that were just recently renovated.</a:t>
            </a:r>
            <a:endParaRPr lang="en-US" b="0" dirty="0" smtClean="0"/>
          </a:p>
          <a:p>
            <a:r>
              <a:rPr lang="en-US" dirty="0"/>
              <a:t>Houses with beautiful views and waterfronts tend to be costlier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factors like interest rates, unemployment, even </a:t>
            </a:r>
            <a:r>
              <a:rPr lang="en-IN" dirty="0" err="1" smtClean="0"/>
              <a:t>neighborhood</a:t>
            </a:r>
            <a:r>
              <a:rPr lang="en-IN" dirty="0" smtClean="0"/>
              <a:t> are also affecting nowadays.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312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USA HOUSING </vt:lpstr>
      <vt:lpstr>PROBLEM STATEMENT</vt:lpstr>
      <vt:lpstr>INFLUENTIAL FACTORS</vt:lpstr>
      <vt:lpstr>INCOME</vt:lpstr>
      <vt:lpstr>POPULATION</vt:lpstr>
      <vt:lpstr>NUMBER OF BEDROOMS </vt:lpstr>
      <vt:lpstr>STORIES</vt:lpstr>
      <vt:lpstr>AGE AND STATE OF THE HOUSE</vt:lpstr>
      <vt:lpstr>Slide 9</vt:lpstr>
      <vt:lpstr>HEATMAP SHOWING CORRELATION BETWEEN FEATURES</vt:lpstr>
      <vt:lpstr>PAIRPLOT</vt:lpstr>
      <vt:lpstr>SCATTER PLOT FOR PREDICTION</vt:lpstr>
      <vt:lpstr>DISTANCEPLOT FOR PREDICTION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AMRUTHA NIRMAL</dc:creator>
  <cp:lastModifiedBy>AMRUTHA NIRMAL</cp:lastModifiedBy>
  <cp:revision>12</cp:revision>
  <dcterms:created xsi:type="dcterms:W3CDTF">2022-06-11T03:39:02Z</dcterms:created>
  <dcterms:modified xsi:type="dcterms:W3CDTF">2022-06-11T07:53:36Z</dcterms:modified>
</cp:coreProperties>
</file>