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Chemical Process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Amine Treatment and Gas Processing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Amine Chemistry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Amines</a:t>
            </a:r>
          </a:p>
          <a:p>
            <a:pPr lvl="1"/>
            <a:r>
              <a:t>Monoethanolamine (MEA) - Most reactive, highest heat of reaction</a:t>
            </a:r>
          </a:p>
          <a:p>
            <a:pPr lvl="2"/>
            <a:r>
              <a:t>Used for deep acid gas removal</a:t>
            </a:r>
          </a:p>
          <a:p>
            <a:pPr/>
            <a:r>
              <a:t>Secondary Amines</a:t>
            </a:r>
          </a:p>
          <a:p>
            <a:pPr lvl="1"/>
            <a:r>
              <a:t>Diethanolamine (DEA) - Lower heat of reaction than MEA</a:t>
            </a:r>
          </a:p>
          <a:p>
            <a:pPr lvl="2"/>
            <a:r>
              <a:t>Good for moderate acid gas concentrations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Ethanolamine Safety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 Hazards</a:t>
            </a:r>
          </a:p>
          <a:p>
            <a:pPr lvl="1"/>
            <a:r>
              <a:t>Corrosive to skin and eyes</a:t>
            </a:r>
          </a:p>
          <a:p>
            <a:pPr lvl="1"/>
            <a:r>
              <a:t>Can cause respiratory irritation</a:t>
            </a:r>
          </a:p>
          <a:p>
            <a:pPr/>
            <a:r>
              <a:t>Safety Measures</a:t>
            </a:r>
          </a:p>
          <a:p>
            <a:pPr lvl="1"/>
            <a:r>
              <a:t>Always wear appropriate PPE</a:t>
            </a:r>
          </a:p>
          <a:p>
            <a:pPr lvl="1"/>
            <a:r>
              <a:t>Ensure adequate ventilation</a:t>
            </a:r>
          </a:p>
          <a:p>
            <a:pPr lvl="1"/>
            <a:r>
              <a:t>Have emergency eyewash stations nearby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Amine Treatment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Gas feed enters absorber column</a:t>
            </a:r>
          </a:p>
          <a:p>
            <a:pPr lvl="1"/>
            <a:r>
              <a:t>Contact with lean amine solution</a:t>
            </a:r>
          </a:p>
          <a:p>
            <a:pPr lvl="1"/>
            <a:r>
              <a:t>Acid gases absorbed into amine</a:t>
            </a:r>
          </a:p>
          <a:p>
            <a:pPr/>
            <a:r>
              <a:t>Rich amine sent to regenerator</a:t>
            </a:r>
          </a:p>
          <a:p>
            <a:pPr lvl="1"/>
            <a:r>
              <a:t>Heat applied to strip acid gases</a:t>
            </a:r>
          </a:p>
          <a:p>
            <a:pPr lvl="1"/>
            <a:r>
              <a:t>Lean amine recycled back to absorber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