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99" r:id="rId3"/>
    <p:sldId id="295" r:id="rId4"/>
    <p:sldId id="297" r:id="rId5"/>
    <p:sldId id="294" r:id="rId6"/>
    <p:sldId id="296" r:id="rId7"/>
    <p:sldId id="300" r:id="rId8"/>
    <p:sldId id="301" r:id="rId9"/>
    <p:sldId id="302" r:id="rId10"/>
    <p:sldId id="303" r:id="rId11"/>
    <p:sldId id="298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90" y="31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Játékállás felismerés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Semendi Ádám </a:t>
            </a:r>
          </a:p>
          <a:p>
            <a:r>
              <a:rPr lang="hu-HU" dirty="0"/>
              <a:t>István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FE74-47B2-492F-2193-3FB1DC7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F0034D-47C4-3635-2807-DF314BF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F98EDC7-A3FC-85F5-988A-3171EDD34982}"/>
              </a:ext>
            </a:extLst>
          </p:cNvPr>
          <p:cNvSpPr txBox="1"/>
          <p:nvPr/>
        </p:nvSpPr>
        <p:spPr>
          <a:xfrm>
            <a:off x="4864011" y="1817989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Játékállás megállapítása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483B81A-8AA7-39A7-53C6-F299C180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5" y="2343666"/>
            <a:ext cx="5670270" cy="40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1DB35-53F1-291A-E07A-4EEA39CC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27946A-1023-B485-BA79-064EF4A9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664291B-C26A-21F4-5C0B-1ECDB05E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311879"/>
            <a:ext cx="3328416" cy="3988337"/>
          </a:xfrm>
        </p:spPr>
        <p:txBody>
          <a:bodyPr/>
          <a:lstStyle/>
          <a:p>
            <a:r>
              <a:rPr lang="hu-HU" dirty="0"/>
              <a:t>Go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DB0F0D3-04F3-4908-6B54-1397F0BD50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311879"/>
            <a:ext cx="3328416" cy="3988337"/>
          </a:xfrm>
        </p:spPr>
        <p:txBody>
          <a:bodyPr/>
          <a:lstStyle/>
          <a:p>
            <a:r>
              <a:rPr lang="hu-HU" dirty="0"/>
              <a:t>Dáma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F27F245D-EF05-CCC8-E3B5-2CA020891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311879"/>
            <a:ext cx="3328416" cy="3988337"/>
          </a:xfrm>
        </p:spPr>
        <p:txBody>
          <a:bodyPr/>
          <a:lstStyle/>
          <a:p>
            <a:r>
              <a:rPr lang="hu-HU" dirty="0" err="1"/>
              <a:t>Hnefatafl</a:t>
            </a:r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8CAAD5B-D2B0-5BB4-C230-3D12B084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24" y="3615604"/>
            <a:ext cx="2533224" cy="268461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5876CF0-5C26-BC9B-F425-E17E4334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54" y="3508607"/>
            <a:ext cx="2634188" cy="2791609"/>
          </a:xfrm>
          <a:prstGeom prst="rect">
            <a:avLst/>
          </a:prstGeom>
        </p:spPr>
      </p:pic>
      <p:pic>
        <p:nvPicPr>
          <p:cNvPr id="18" name="Tartalom helye 4">
            <a:extLst>
              <a:ext uri="{FF2B5EF4-FFF2-40B4-BE49-F238E27FC236}">
                <a16:creationId xmlns:a16="http://schemas.microsoft.com/office/drawing/2014/main" id="{77B133F6-77F6-7FB9-1FFC-714A0F896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50215" y="3508607"/>
            <a:ext cx="2675069" cy="2834935"/>
          </a:xfrm>
        </p:spPr>
      </p:pic>
      <p:pic>
        <p:nvPicPr>
          <p:cNvPr id="19" name="Tartalom helye 4">
            <a:extLst>
              <a:ext uri="{FF2B5EF4-FFF2-40B4-BE49-F238E27FC236}">
                <a16:creationId xmlns:a16="http://schemas.microsoft.com/office/drawing/2014/main" id="{C3101C67-3809-B430-21C0-615EA9212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98" y="3508606"/>
            <a:ext cx="2634187" cy="2791609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72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997" y="3095244"/>
            <a:ext cx="7702677" cy="667512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2B4A7-F1A2-4B36-DF22-CC36EC02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7216"/>
            <a:ext cx="4755157" cy="1737032"/>
          </a:xfrm>
        </p:spPr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3D6A066-D8CB-F6AB-C716-8220769229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4557" y="976879"/>
            <a:ext cx="5373237" cy="5694348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C7F89C-1C9F-98CA-FC87-742AF143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9ACBE3F-F3C8-5167-9230-C63B8FFA262D}"/>
              </a:ext>
            </a:extLst>
          </p:cNvPr>
          <p:cNvSpPr txBox="1"/>
          <p:nvPr/>
        </p:nvSpPr>
        <p:spPr>
          <a:xfrm>
            <a:off x="1423184" y="3244334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-Nem megfelelően elkészített kép</a:t>
            </a:r>
          </a:p>
        </p:txBody>
      </p:sp>
    </p:spTree>
    <p:extLst>
      <p:ext uri="{BB962C8B-B14F-4D97-AF65-F5344CB8AC3E}">
        <p14:creationId xmlns:p14="http://schemas.microsoft.com/office/powerpoint/2010/main" val="14714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2B4A7-F1A2-4B36-DF22-CC36EC02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7216"/>
            <a:ext cx="4755157" cy="1737032"/>
          </a:xfrm>
        </p:spPr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C7F89C-1C9F-98CA-FC87-742AF143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9ACBE3F-F3C8-5167-9230-C63B8FFA262D}"/>
              </a:ext>
            </a:extLst>
          </p:cNvPr>
          <p:cNvSpPr txBox="1"/>
          <p:nvPr/>
        </p:nvSpPr>
        <p:spPr>
          <a:xfrm>
            <a:off x="1423184" y="3244334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-Nem megfelelő </a:t>
            </a:r>
            <a:r>
              <a:rPr lang="hu-HU" dirty="0" err="1"/>
              <a:t>threshold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2ACBCEF-AEBE-D8FA-CE83-A1F87CD2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24" y="1115732"/>
            <a:ext cx="4990201" cy="52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7BB26-FBD8-06CB-D3F1-4F59817A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97A09D-13C6-4715-6DC3-9EBD32B0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-Először </a:t>
            </a:r>
            <a:r>
              <a:rPr lang="hu-HU" dirty="0" err="1"/>
              <a:t>Blob</a:t>
            </a:r>
            <a:r>
              <a:rPr lang="hu-HU" dirty="0"/>
              <a:t> </a:t>
            </a:r>
            <a:r>
              <a:rPr lang="hu-HU" dirty="0" err="1"/>
              <a:t>detectionnel</a:t>
            </a:r>
            <a:r>
              <a:rPr lang="hu-HU" dirty="0"/>
              <a:t> próbálkoztam</a:t>
            </a:r>
          </a:p>
          <a:p>
            <a:r>
              <a:rPr lang="hu-HU" dirty="0"/>
              <a:t>-Másodjára saját maszkkal szerettem volna megoldani </a:t>
            </a:r>
          </a:p>
          <a:p>
            <a:r>
              <a:rPr lang="hu-HU" dirty="0"/>
              <a:t>-Végül a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HoughCircles</a:t>
            </a:r>
            <a:r>
              <a:rPr lang="hu-H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dirty="0"/>
              <a:t>bizonyult a legmegfelelőbb megoldásnak</a:t>
            </a:r>
          </a:p>
          <a:p>
            <a:endParaRPr lang="hu-H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u-H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-A képeket próbáltam </a:t>
            </a:r>
            <a:r>
              <a:rPr lang="hu-HU" dirty="0" err="1"/>
              <a:t>thresholdolni</a:t>
            </a:r>
            <a:r>
              <a:rPr lang="hu-HU" dirty="0"/>
              <a:t>, de végül a szürkeskálázásnál maradtam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AD29D-FF1C-D0FE-5AF2-616EA57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7BC940-DCCD-C356-C739-C0A40A64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29" y="702880"/>
            <a:ext cx="7592626" cy="768096"/>
          </a:xfrm>
        </p:spPr>
        <p:txBody>
          <a:bodyPr/>
          <a:lstStyle/>
          <a:p>
            <a:r>
              <a:rPr lang="hu-HU" dirty="0"/>
              <a:t>Játék állásának ábrázolása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5FE702D5-E8B1-8239-FB2A-D21C70A9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15" y="2286000"/>
            <a:ext cx="4276577" cy="2795583"/>
          </a:xfr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0F858C6-E877-9875-EC14-A2201E57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780" y="1470976"/>
            <a:ext cx="4781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2A5CA-03C9-7566-BDCA-620E123E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0" y="269652"/>
            <a:ext cx="10317018" cy="768096"/>
          </a:xfrm>
        </p:spPr>
        <p:txBody>
          <a:bodyPr/>
          <a:lstStyle/>
          <a:p>
            <a:r>
              <a:rPr lang="hu-HU" dirty="0"/>
              <a:t>Játékállás megállapítása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7552EE1-AEF5-4130-82DB-F3570920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731" y="1056960"/>
            <a:ext cx="4737451" cy="502056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D0436A-04E9-217B-6283-DB3A322B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94" y="1766390"/>
            <a:ext cx="5219506" cy="33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FE74-47B2-492F-2193-3FB1DC7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F0034D-47C4-3635-2807-DF314BF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4BE9E98-C60B-9B7F-F582-06582F57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72" y="2334191"/>
            <a:ext cx="8295238" cy="452380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F98EDC7-A3FC-85F5-988A-3171EDD34982}"/>
              </a:ext>
            </a:extLst>
          </p:cNvPr>
          <p:cNvSpPr txBox="1"/>
          <p:nvPr/>
        </p:nvSpPr>
        <p:spPr>
          <a:xfrm>
            <a:off x="5215068" y="179958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 előkészítése</a:t>
            </a:r>
          </a:p>
        </p:txBody>
      </p:sp>
    </p:spTree>
    <p:extLst>
      <p:ext uri="{BB962C8B-B14F-4D97-AF65-F5344CB8AC3E}">
        <p14:creationId xmlns:p14="http://schemas.microsoft.com/office/powerpoint/2010/main" val="329093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FE74-47B2-492F-2193-3FB1DC7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F0034D-47C4-3635-2807-DF314BF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F98EDC7-A3FC-85F5-988A-3171EDD34982}"/>
              </a:ext>
            </a:extLst>
          </p:cNvPr>
          <p:cNvSpPr txBox="1"/>
          <p:nvPr/>
        </p:nvSpPr>
        <p:spPr>
          <a:xfrm>
            <a:off x="5215068" y="179958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Körök megkeresése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1BFB78-1B0C-5551-FCC2-486B3765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56" y="2168914"/>
            <a:ext cx="5951438" cy="4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FE74-47B2-492F-2193-3FB1DC7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F0034D-47C4-3635-2807-DF314BF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F98EDC7-A3FC-85F5-988A-3171EDD34982}"/>
              </a:ext>
            </a:extLst>
          </p:cNvPr>
          <p:cNvSpPr txBox="1"/>
          <p:nvPr/>
        </p:nvSpPr>
        <p:spPr>
          <a:xfrm>
            <a:off x="4584864" y="1857232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Táblán a pozíció megkeresése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8C66B0-AD4D-E8D3-5981-0048BBAC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02" y="2468880"/>
            <a:ext cx="5735195" cy="4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{32350DE2-9231-4F2D-B79B-73B9751B2405}tf78438558_win32</Template>
  <TotalTime>41</TotalTime>
  <Words>88</Words>
  <Application>Microsoft Office PowerPoint</Application>
  <PresentationFormat>Szélesvásznú</PresentationFormat>
  <Paragraphs>38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Consolas</vt:lpstr>
      <vt:lpstr>Sabon Next LT</vt:lpstr>
      <vt:lpstr>Office-téma</vt:lpstr>
      <vt:lpstr>Játékállás felismerés </vt:lpstr>
      <vt:lpstr>Problémák</vt:lpstr>
      <vt:lpstr>Problémák</vt:lpstr>
      <vt:lpstr>Megoldás:</vt:lpstr>
      <vt:lpstr>Játék állásának ábrázolása</vt:lpstr>
      <vt:lpstr>Játékállás megállapítása</vt:lpstr>
      <vt:lpstr>Kód felépítése</vt:lpstr>
      <vt:lpstr>Kód felépítése</vt:lpstr>
      <vt:lpstr>Kód felépítése</vt:lpstr>
      <vt:lpstr>Kód felépítése</vt:lpstr>
      <vt:lpstr>Játékok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Játékállás felismerés </dc:title>
  <dc:subject/>
  <dc:creator>Ádám-István Semendi</dc:creator>
  <cp:lastModifiedBy>Ádám-István Semendi</cp:lastModifiedBy>
  <cp:revision>1</cp:revision>
  <dcterms:created xsi:type="dcterms:W3CDTF">2023-05-10T19:15:37Z</dcterms:created>
  <dcterms:modified xsi:type="dcterms:W3CDTF">2023-05-10T19:56:42Z</dcterms:modified>
</cp:coreProperties>
</file>