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63" r:id="rId6"/>
    <p:sldId id="267" r:id="rId7"/>
    <p:sldId id="266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Ահա ես ծնկների վրա եմ Տեր,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Հանձնվելու Քեզ, հանձնվելու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Հպվիր Դու ինձ, երբ մոտենում ես Տեր,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Տենչում եմ Քեզ, տենչում եմ Քեզ։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Հանձնվում եմ, հանձնվում եմ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եմ Քեզ, իմ Տեր, 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ավելին 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ճանաչել։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Լցրու հոգիս շնորհքով, ողորմությամբ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Ծարավ եմ Քեզ, ծարավ եմ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Ձեռքերս պարզած,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գիտեմ՝ լսում ես Տեր,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Խոսիր ինձ հետ, խոսիր ինձ հետ։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Հանձնվում եմ, հանձնվում եմ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եմ Քեզ, իմ Տեր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ավելին ճանաչել։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Ինչպես թարմ քամի փչիր ինձ վրա,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կատարվի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կամքը իմ կյանքում։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Ինչպես փոթորիկ բարձրացիր իմ մեջ,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կատարվի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կամքը իմ կյանքում։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Հանձնվում եմ, հանձնվում եմ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եմ Քեզ </a:t>
            </a:r>
            <a:r>
              <a:rPr lang="hy-AM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իմ </a:t>
            </a:r>
            <a:r>
              <a:rPr lang="hy-AM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br>
              <a:rPr lang="hy-AM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ավելին ճանաչել։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Ինչպես թարմ քամի փչիր ինձ վրա,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կատարվի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կամքը իմ կյանքում։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Ինչպես փոթորիկ բարձրացիր իմ մեջ,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կատարվի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կամքը իմ կյանքում։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Հանձնվում եմ, հանձնվում եմ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եմ Քեզ իմ Տեր ավելին ճանաչել։</a:t>
            </a:r>
            <a:r>
              <a:rPr lang="ru-RU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46</Words>
  <Application>Microsoft Office PowerPoint</Application>
  <PresentationFormat>Произвольный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Ահա ես ծնկների վրա եմ Տեր, Հանձնվելու Քեզ, հանձնվելու Հպվիր Դու ինձ, երբ մոտենում ես Տեր,  Տենչում եմ Քեզ, տենչում եմ Քեզ։</vt:lpstr>
      <vt:lpstr>Հանձնվում եմ, հանձնվում եմ Ուզում եմ Քեզ, իմ Տեր,  ավելին ճանաչել։ X2  </vt:lpstr>
      <vt:lpstr>Լցրու հոգիս շնորհքով, ողորմությամբ Ծարավ եմ Քեզ, ծարավ եմ Քեզ։ Ձեռքերս պարզած,  գիտեմ՝ լսում ես Տեր, Խոսիր ինձ հետ, խոսիր ինձ հետ։</vt:lpstr>
      <vt:lpstr>Հանձնվում եմ, հանձնվում եմ Ուզում եմ Քեզ, իմ Տեր,  ավելին ճանաչել։ X2  </vt:lpstr>
      <vt:lpstr>Ինչպես թարմ քամի փչիր ինձ վրա, Թող կատարվի  Քո կամքը իմ կյանքում։ Ինչպես փոթորիկ բարձրացիր իմ մեջ, Թող կատարվի  Քո կամքը իմ կյանքում։ X2</vt:lpstr>
      <vt:lpstr>Հանձնվում եմ, հանձնվում եմ Ուզում եմ Քեզ իմ Տեր  ավելին ճանաչել։ X2  </vt:lpstr>
      <vt:lpstr>Ինչպես թարմ քամի փչիր ինձ վրա, Թող կատարվի  Քո կամքը իմ կյանքում։ Ինչպես փոթորիկ բարձրացիր իմ մեջ, Թող կատարվի  Քո կամքը իմ կյանքում։ X2</vt:lpstr>
      <vt:lpstr>Հանձնվում եմ, հանձնվում եմ Ուզում եմ Քեզ իմ Տեր ավելին ճանաչել։)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50</cp:revision>
  <dcterms:modified xsi:type="dcterms:W3CDTF">2018-05-12T07:24:57Z</dcterms:modified>
</cp:coreProperties>
</file>