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8" r:id="rId5"/>
    <p:sldId id="265" r:id="rId6"/>
    <p:sldId id="26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Ահա մենք եկել ենք առջևդ Տեր Հիսուս,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Եկել ենք հանդիպելու Քեզ,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Ուզում ենք Հիսուս, որ մեր մեջ լինես,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Սիրով ենք հիմա սպասում Քեզ։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Օրհնիր մեզ, օրհնյալ Տեր Հիսուս սիրելի,</a:t>
            </a:r>
            <a:b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Օրհնիր մեզ Արարիչ հզոր։</a:t>
            </a:r>
            <a:br>
              <a:rPr lang="en-US" sz="60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60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  <a:endParaRPr lang="ru-RU" sz="6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Տեր մինչև մեզ չօրհնես, չենք թողնի, չենք գնա,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Կարիքդ ունենք Տեր Հիսուս,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Ուզում ենք Հիսուս, որ մեր մեջ երևաս,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Զորությամբ մեր մեջ հայտնվես։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Օրհնիր մեզ, օրհնյալ Տեր Հիսուս սիրելի,</a:t>
            </a:r>
            <a:b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Օրհնիր մեզ Արարիչ հզոր։</a:t>
            </a:r>
            <a:br>
              <a:rPr lang="en-US" sz="60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60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  <a:endParaRPr lang="ru-RU" sz="6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82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Հավատքով ենք եկել, հավատում ենք կառնենք,</a:t>
            </a:r>
            <a:b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Կստանանք օրհնություն Քեզանից։</a:t>
            </a:r>
            <a:b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Ծարավով ենք եկել, տուր մեզ առատորեն,</a:t>
            </a:r>
            <a:b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Օրհնության կենաց աղբյուրից։ </a:t>
            </a:r>
            <a:endParaRPr lang="ru-RU" sz="6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Օրհնիր մեզ, օրհնյալ Տեր Հիսուս սիրելի,</a:t>
            </a:r>
            <a:b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Օրհնիր մեզ Արարիչ հզոր։</a:t>
            </a:r>
            <a:br>
              <a:rPr lang="en-US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</a:t>
            </a:r>
            <a:r>
              <a:rPr lang="hy-AM" sz="60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3</a:t>
            </a:r>
            <a:endParaRPr lang="ru-RU" sz="6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9583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141</Words>
  <Application>Microsoft Office PowerPoint</Application>
  <PresentationFormat>Широкоэкранный</PresentationFormat>
  <Paragraphs>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Sylfaen</vt:lpstr>
      <vt:lpstr>Тема Office</vt:lpstr>
      <vt:lpstr>Ահա մենք եկել ենք առջևդ Տեր Հիսուս, Եկել ենք հանդիպելու Քեզ, Ուզում ենք Հիսուս, որ մեր մեջ լինես, Սիրով ենք հիմա սպասում Քեզ։ </vt:lpstr>
      <vt:lpstr>Օրհնիր մեզ, օրհնյալ Տեր Հիսուս սիրելի, Օրհնիր մեզ Արարիչ հզոր։ X2</vt:lpstr>
      <vt:lpstr>Տեր մինչև մեզ չօրհնես, չենք թողնի, չենք գնա, Կարիքդ ունենք Տեր Հիսուս, Ուզում ենք Հիսուս, որ մեր մեջ երևաս, Զորությամբ մեր մեջ հայտնվես։</vt:lpstr>
      <vt:lpstr>Օրհնիր մեզ, օրհնյալ Տեր Հիսուս սիրելի, Օրհնիր մեզ Արարիչ հզոր։ X2</vt:lpstr>
      <vt:lpstr>Հավատքով ենք եկել, հավատում ենք կառնենք, Կստանանք օրհնություն Քեզանից։ Ծարավով ենք եկել, տուր մեզ առատորեն, Օրհնության կենաց աղբյուրից։ </vt:lpstr>
      <vt:lpstr>Օրհնիր մեզ, օրհնյալ Տեր Հիսուս սիրելի, Օրհնիր մեզ Արարիչ հզոր։ X3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54</cp:revision>
  <dcterms:modified xsi:type="dcterms:W3CDTF">2020-02-29T07:14:10Z</dcterms:modified>
</cp:coreProperties>
</file>