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40" y="-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</a:t>
            </a:r>
            <a:r>
              <a:rPr lang="hy-AM" sz="4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en-US" sz="4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hy-AM" sz="4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՜, </a:t>
            </a:r>
            <a:r>
              <a:rPr lang="en-US" sz="4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3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</a:t>
            </a:r>
            <a:r>
              <a:rPr lang="en-US" sz="4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</a:t>
            </a:r>
            <a:r>
              <a:rPr lang="en-US" sz="43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եզ</a:t>
            </a:r>
            <a:r>
              <a:rPr lang="en-US" sz="4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3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սիրում</a:t>
            </a:r>
            <a:r>
              <a:rPr lang="en-US" sz="4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3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ենք</a:t>
            </a:r>
            <a:r>
              <a:rPr lang="en-US" sz="4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3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</a:t>
            </a:r>
            <a:r>
              <a:rPr lang="hy-AM" sz="4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en-US" sz="4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hy-AM" sz="4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՜, </a:t>
            </a:r>
            <a:r>
              <a:rPr lang="en-US" sz="4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3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պատվում</a:t>
            </a:r>
            <a:r>
              <a:rPr lang="en-US" sz="4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3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ենք</a:t>
            </a:r>
            <a:r>
              <a:rPr lang="en-US" sz="4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</a:t>
            </a:r>
            <a:r>
              <a:rPr lang="en-US" sz="43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եզ,Արքա</a:t>
            </a:r>
            <a:r>
              <a:rPr lang="en-US" sz="4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4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3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</a:t>
            </a:r>
            <a:r>
              <a:rPr lang="hy-AM" sz="4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en-US" sz="4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hy-AM" sz="4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en-US" sz="4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4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</a:t>
            </a:r>
            <a:r>
              <a:rPr lang="en-US" sz="43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եզնով</a:t>
            </a:r>
            <a:r>
              <a:rPr lang="en-US" sz="4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3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մենք</a:t>
            </a:r>
            <a:r>
              <a:rPr lang="en-US" sz="4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3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հիանում</a:t>
            </a:r>
            <a:r>
              <a:rPr lang="en-US" sz="4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3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ենք</a:t>
            </a:r>
            <a:r>
              <a:rPr lang="en-US" sz="4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en-US" sz="4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3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Սքանչելի</a:t>
            </a:r>
            <a:r>
              <a:rPr lang="en-US" sz="4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3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sz="4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</a:t>
            </a:r>
            <a:r>
              <a:rPr lang="en-US" sz="43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</a:t>
            </a:r>
            <a:r>
              <a:rPr lang="en-US" sz="4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43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սքանչելի</a:t>
            </a:r>
            <a:r>
              <a:rPr lang="en-US" sz="4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3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sz="4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</a:t>
            </a:r>
            <a:r>
              <a:rPr lang="en-US" sz="43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</a:t>
            </a:r>
            <a:r>
              <a:rPr lang="en-US" sz="4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ru-RU" sz="4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X2</a:t>
            </a:r>
            <a:endParaRPr lang="ru-RU" sz="43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Հավաքվել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ենք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մեծարենք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եզ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</a:t>
            </a:r>
            <a:r>
              <a:rPr lang="ru-RU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Հավաքվել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ենք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երգենք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մեր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սիրո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երգը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եզ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Ինչ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նենք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պատկանում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 է </a:t>
            </a:r>
            <a:r>
              <a:rPr lang="hy-AM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եզ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Միայն,Դու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Տերը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մեր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կյանքի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endParaRPr lang="ru-RU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</a:t>
            </a: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՜,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եզ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սիրում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ենք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</a:t>
            </a: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՜,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պատվում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ենք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եզ</a:t>
            </a:r>
            <a:r>
              <a:rPr lang="ru-RU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Արքա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b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</a:t>
            </a: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եզնով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մենք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հիանում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ենք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Սքանչելի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սքանչելի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ru-RU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X2</a:t>
            </a:r>
            <a:endParaRPr lang="ru-RU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Ողջ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սրտով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կմեծարենք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</a:t>
            </a: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եզ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Անդադար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կտանք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ողջ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փառքը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կերգենք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Հոգով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ողջ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զորությամբ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Կպարենք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գահի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առջև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endParaRPr lang="ru-RU" sz="48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</a:t>
            </a: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՜,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եզ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սիրում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ենք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</a:t>
            </a: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՜,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պատվում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ենք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եզ</a:t>
            </a:r>
            <a:r>
              <a:rPr lang="ru-RU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Արքա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b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</a:t>
            </a: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եզնով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մենք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հիանում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ենք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Սքանչելի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սքանչելի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:)</a:t>
            </a:r>
            <a:r>
              <a:rPr lang="ru-RU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X2</a:t>
            </a:r>
            <a:endParaRPr lang="ru-RU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39</Words>
  <Application>Microsoft Office PowerPoint</Application>
  <PresentationFormat>Экран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Ալելուիա՜,  Հիսուս Քեզ սիրում ենք, Ալելուիա՜,   պատվում ենք Քեզ,Արքա,  Ալելուիա,  Քեզնով մենք հիանում ենք: Սքանչելի ես Դու, սքանչելի ես Դու: X2</vt:lpstr>
      <vt:lpstr>Հավաքվել ենք  մեծարենք Քեզ Տեր, Հավաքվել ենք, որ երգենք  մեր սիրո երգը Քեզ: Ինչ ունենք պատկանում  է Քեզ  Միայն,Դու ես Տերը  մեր կյանքի:</vt:lpstr>
      <vt:lpstr>Ալելուիա՜, Հիսուս Քեզ սիրում ենք, Ալելուիա՜,  պատվում ենք Քեզ Արքա,  Ալելուիա,  Քեզնով մենք հիանում ենք: Սքանչելի ես Դու, սքանչելի ես Դու: X2</vt:lpstr>
      <vt:lpstr>Ողջ սրտով կմեծարենք Քեզ Տեր: Անդադար կտանք Քեզ Տեր  ողջ փառքը Եվ կերգենք Հոգով ողջ զորությամբ Կպարենք Քո գահի առջև:</vt:lpstr>
      <vt:lpstr>Ալելուիա՜, Հիսուս Քեզ սիրում ենք, Ալելուիա՜,  պատվում ենք Քեզ Արքա,  Ալելուիա,  Քեզնով մենք հիանում ենք: Սքանչելի ես Դու,  սքանչելի ես Դու:) X2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Ալելույա Հիսուս քեզ  սիրում ենք, Ալելույա պատվում ենք քեզ, Արքա, ալելույա քեզնով մենք հիանում ենք: Սքանչելի ես դու, սքանչելի ես դու:</dc:title>
  <cp:lastModifiedBy>Shahen Aleksanyan</cp:lastModifiedBy>
  <cp:revision>25</cp:revision>
  <dcterms:modified xsi:type="dcterms:W3CDTF">2018-06-16T09:38:49Z</dcterms:modified>
</cp:coreProperties>
</file>