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Ամբողջ կյանքում ես փնտրել եմ,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Երջանկությունս գտել եմ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Ում միայն սեր ճաշակել </a:t>
            </a:r>
            <a:b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 իմ Հիսուսի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Սիրտս ու հոգիս նվիրում եմ,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 վայ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կյան ես հիշում եմ,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Անվերջ սիրով ես սիրում եմ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Հիսուսին: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Երկնքի մեծ դուռը բաց է,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Բոլոր սուրբերը </a:t>
            </a:r>
            <a:b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հրավիրված են՝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Մասնակցելու հարսանիքին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Փրկչի՝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Հիսուսի:</a:t>
            </a:r>
            <a:endParaRPr lang="ru-RU" sz="54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հիմա ես դավանում եմ,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Ձեզ՝ բոլորիդ, վկայում եմ,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ձեր կյանքում առաջնորդվեք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Հիսուսով: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Երջանկությունը տիրում է,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Խաղաղությունը իշխում է,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Անվերջ սիրով ես սպասում եմ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Հիսուսին: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Երկնքի մեծ դուռը բաց է,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Բոլոր սուրբերը </a:t>
            </a:r>
            <a:b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հրավիրված են՝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Մասնակցելու հարսանիքին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Փրկչի՝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Հիսուսի:</a:t>
            </a:r>
            <a:r>
              <a:rPr lang="hy-AM" sz="54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54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24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Ամբողջ կյանքում ես փնտրել եմ, Երջանկությունս գտել եմ Ում միայն սեր ճաշակել  եմ իմ Հիսուսից: Սիրտս ու հոգիս նվիրում եմ, Ամեն վայրկյան ես հիշում եմ, Անվերջ սիրով ես սիրում եմ  իմ Հիսուսին:</vt:lpstr>
      <vt:lpstr>Երկնքի մեծ դուռը բաց է, Բոլոր սուրբերը  հրավիրված են՝ Մասնակցելու հարսանիքին Մեր Փրկչի՝  Տեր Հիսուսի:</vt:lpstr>
      <vt:lpstr>Ու հիմա ես դավանում եմ, Ձեզ՝ բոլորիդ, վկայում եմ, Որ ձեր կյանքում առաջնորդվեք  Տեր Հիսուսով: Երջանկությունը տիրում է, Խաղաղությունը իշխում է, Անվերջ սիրով ես սպասում եմ  իմ Հիսուսին:</vt:lpstr>
      <vt:lpstr>Երկնքի մեծ դուռը բաց է, Բոլոր սուրբերը  հրավիրված են՝ Մասնակցելու հարսանիքին Մեր Փրկչի՝  Տեր Հիսուսի: 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16</cp:revision>
  <dcterms:modified xsi:type="dcterms:W3CDTF">2018-07-07T07:40:13Z</dcterms:modified>
</cp:coreProperties>
</file>