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մարդկային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ուղիներից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Բարձրյալ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էլ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Արարիչ</a:t>
            </a:r>
            <a:r>
              <a:rPr lang="ru-RU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Երկնքից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գահերից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երկրի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եղած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գանձերից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հանճարներից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մեծը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Քեզանից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խաչված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փայտի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վրա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գամված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Մահացար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մերժված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անարգված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ընկար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ինչպես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տրորված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վարդ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՝</a:t>
            </a:r>
            <a:b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Մտահոգված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այդ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պահին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ինձ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համար</a:t>
            </a:r>
            <a:r>
              <a:rPr lang="en-US" sz="4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:)</a:t>
            </a:r>
            <a:endParaRPr lang="ru-RU" sz="40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17</Words>
  <Application>Microsoft Office PowerPoint</Application>
  <PresentationFormat>Экран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Ամենից վեր, վեր երկրից Եվ ամեն մարդկային ուղիներից, Դու Բարձրյալ,  ամեն փառքից էլ վեր, Դու ես Արարիչն ու Տերը մեր:</vt:lpstr>
      <vt:lpstr>Երկնքից վեր, գահերից Եվ երկրի վրա եղած  ողջ գանձերից, Վեր ես Դու  բոլոր հանճարներից, Եվ չկա Տեր մեծը Քեզանից:</vt:lpstr>
      <vt:lpstr>Դու՝ խաչված,  փայտի վրա գամված, Մահացար՝ մերժված և անարգված, Դու ընկար,  ինչպես տրորված մի վարդ՝ Մտահոգված այդ պահին ինձ համար:)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11</cp:revision>
  <dcterms:modified xsi:type="dcterms:W3CDTF">2019-12-07T06:29:32Z</dcterms:modified>
</cp:coreProperties>
</file>