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Անցկացրու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գավիթով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փառքի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խորանը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ուզում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տեսնել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երեսը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փնտրում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եզ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ամբողջ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հոգով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Բարձրացրու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շնորհիր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կանգնել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Գահիդ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առջև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՝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օրհներգությամբ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Արդարությունդ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ուզում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Սրբաբույր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ներկայությունդ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3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Տար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խորանիդ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մեջ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Գառնուկի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այրունով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անցկացրու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Տար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խորանիդ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մեջ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Վերցրու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որպես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զոհ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շուրթերն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սրբիր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Անցկացրու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գավիթով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փառքի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խորանը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ուզում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տեսնել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երեսը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փնտրում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եզ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ամբողջ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հոգով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Բարձրացրու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շնորհիր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կանգնել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Գահիդ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առջև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՝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օրհներգությամբ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Արդարությունդ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ուզում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Սրբաբույր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ներկայությունդ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sz="3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Տար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խորանիդ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մեջ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Գառնուկի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այրունով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անցկացրու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Տար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խորանիդ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սրբության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մեջ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Վերցրու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որպես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զոհ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շուրթերն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սրբիր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)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X2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Անցկացրու ինձ գավիթով Սրբության փառքի խորանը, Ես ուզում եմ Տեր, տեսնել երեսը Քո, Ես փնտրում եմ Քեզ ամբողջ հոգով: Բարձրացրու ինձ, շնորհիր կանգնել Գահիդ առջև՝ օրհներգությամբ, Արդարությունդ եմ ես ուզում, իմ Տեր, Սրբաբույր ներկայությունդ:</vt:lpstr>
      <vt:lpstr>Տար ինձ, Տեր, խորանիդ սրբության մեջ, Գառնուկի այրունով անցկացրու: Տար ինձ, Տեր, խորանիդ սրբության մեջ, Վերցրու որպես զոհ,  շուրթերն իմ սրբիր: X2 </vt:lpstr>
      <vt:lpstr>Անցկացրու ինձ գավիթով Սրբության փառքի խորանը, Ես ուզում եմ Տեր, տեսնել երեսը Քո, Ես փնտրում եմ Քեզ ամբողջ հոգով: Բարձրացրու ինձ, շնորհիր կանգնել Գահիդ առջև՝ օրհներգությամբ, Արդարությունդ եմ ես ուզում, իմ Տեր, Սրբաբույր ներկայությունդ:</vt:lpstr>
      <vt:lpstr>Տար ինձ, Տեր, խորանիդ սրբության մեջ, Գառնուկի այրունով անցկացրու: Տար ինձ, Տեր, խորանիդ սրբության մեջ, Վերցրու որպես զոհ,  շուրթերն իմ սրբիր:) X2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Ekexeci</cp:lastModifiedBy>
  <cp:revision>9</cp:revision>
  <dcterms:created xsi:type="dcterms:W3CDTF">2016-09-26T18:29:00Z</dcterms:created>
  <dcterms:modified xsi:type="dcterms:W3CDTF">2019-07-20T06:52:20Z</dcterms:modified>
</cp:coreProperties>
</file>