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2" y="19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26.04.2019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26.04.2019</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Autofit/>
          </a:bodyPr>
          <a:lstStyle/>
          <a:p>
            <a:pPr algn="l"/>
            <a:r>
              <a:rPr lang="hy-AM" sz="5400" dirty="0" smtClean="0">
                <a:effectLst>
                  <a:glow rad="228600">
                    <a:schemeClr val="accent4">
                      <a:satMod val="175000"/>
                      <a:alpha val="40000"/>
                    </a:schemeClr>
                  </a:glow>
                </a:effectLst>
                <a:latin typeface="Sylfaen" pitchFamily="18" charset="0"/>
              </a:rPr>
              <a:t>Անձայն խորհում եմ, մի պահ ետ նայում,</a:t>
            </a:r>
            <a:br>
              <a:rPr lang="hy-AM" sz="5400" dirty="0" smtClean="0">
                <a:effectLst>
                  <a:glow rad="228600">
                    <a:schemeClr val="accent4">
                      <a:satMod val="175000"/>
                      <a:alpha val="40000"/>
                    </a:schemeClr>
                  </a:glow>
                </a:effectLst>
                <a:latin typeface="Sylfaen" pitchFamily="18" charset="0"/>
              </a:rPr>
            </a:br>
            <a:r>
              <a:rPr lang="hy-AM" sz="5400" dirty="0" smtClean="0">
                <a:effectLst>
                  <a:glow rad="228600">
                    <a:schemeClr val="accent4">
                      <a:satMod val="175000"/>
                      <a:alpha val="40000"/>
                    </a:schemeClr>
                  </a:glow>
                </a:effectLst>
                <a:latin typeface="Sylfaen" pitchFamily="18" charset="0"/>
              </a:rPr>
              <a:t>Տեսնում եմ՝ ինչպես էի երեսիդ խփում,</a:t>
            </a:r>
            <a:br>
              <a:rPr lang="hy-AM" sz="5400" dirty="0" smtClean="0">
                <a:effectLst>
                  <a:glow rad="228600">
                    <a:schemeClr val="accent4">
                      <a:satMod val="175000"/>
                      <a:alpha val="40000"/>
                    </a:schemeClr>
                  </a:glow>
                </a:effectLst>
                <a:latin typeface="Sylfaen" pitchFamily="18" charset="0"/>
              </a:rPr>
            </a:br>
            <a:r>
              <a:rPr lang="hy-AM" sz="5400" dirty="0" smtClean="0">
                <a:effectLst>
                  <a:glow rad="228600">
                    <a:schemeClr val="accent4">
                      <a:satMod val="175000"/>
                      <a:alpha val="40000"/>
                    </a:schemeClr>
                  </a:glow>
                </a:effectLst>
                <a:latin typeface="Sylfaen" pitchFamily="18" charset="0"/>
              </a:rPr>
              <a:t>Ու սուրբ </a:t>
            </a:r>
            <a:r>
              <a:rPr lang="hy-AM" sz="5400" dirty="0" smtClean="0">
                <a:effectLst>
                  <a:glow rad="228600">
                    <a:schemeClr val="accent4">
                      <a:satMod val="175000"/>
                      <a:alpha val="40000"/>
                    </a:schemeClr>
                  </a:glow>
                </a:effectLst>
                <a:latin typeface="Sylfaen" pitchFamily="18" charset="0"/>
              </a:rPr>
              <a:t>ձեռքերդ</a:t>
            </a:r>
            <a:r>
              <a:rPr lang="ru-RU" sz="5400" smtClean="0">
                <a:effectLst>
                  <a:glow rad="228600">
                    <a:schemeClr val="accent4">
                      <a:satMod val="175000"/>
                      <a:alpha val="40000"/>
                    </a:schemeClr>
                  </a:glow>
                </a:effectLst>
                <a:latin typeface="Sylfaen" pitchFamily="18" charset="0"/>
              </a:rPr>
              <a:t>  </a:t>
            </a:r>
            <a:r>
              <a:rPr lang="hy-AM" sz="5400" dirty="0" smtClean="0">
                <a:effectLst>
                  <a:glow rad="228600">
                    <a:schemeClr val="accent4">
                      <a:satMod val="175000"/>
                      <a:alpha val="40000"/>
                    </a:schemeClr>
                  </a:glow>
                </a:effectLst>
                <a:latin typeface="Sylfaen" pitchFamily="18" charset="0"/>
              </a:rPr>
              <a:t> </a:t>
            </a:r>
            <a:r>
              <a:rPr lang="hy-AM" sz="5400" dirty="0" smtClean="0">
                <a:effectLst>
                  <a:glow rad="228600">
                    <a:schemeClr val="accent4">
                      <a:satMod val="175000"/>
                      <a:alpha val="40000"/>
                    </a:schemeClr>
                  </a:glow>
                </a:effectLst>
                <a:latin typeface="Sylfaen" pitchFamily="18" charset="0"/>
              </a:rPr>
              <a:t>այն խաչին գամում,</a:t>
            </a:r>
            <a:br>
              <a:rPr lang="hy-AM" sz="5400" dirty="0" smtClean="0">
                <a:effectLst>
                  <a:glow rad="228600">
                    <a:schemeClr val="accent4">
                      <a:satMod val="175000"/>
                      <a:alpha val="40000"/>
                    </a:schemeClr>
                  </a:glow>
                </a:effectLst>
                <a:latin typeface="Sylfaen" pitchFamily="18" charset="0"/>
              </a:rPr>
            </a:br>
            <a:r>
              <a:rPr lang="hy-AM" sz="5400" dirty="0" smtClean="0">
                <a:effectLst>
                  <a:glow rad="228600">
                    <a:schemeClr val="accent4">
                      <a:satMod val="175000"/>
                      <a:alpha val="40000"/>
                    </a:schemeClr>
                  </a:glow>
                </a:effectLst>
                <a:latin typeface="Sylfaen" pitchFamily="18" charset="0"/>
              </a:rPr>
              <a:t>Խորհում եմ մի՞թե ունեմ ես ներում։</a:t>
            </a:r>
            <a:r>
              <a:rPr lang="en-US" sz="5400" dirty="0" smtClean="0">
                <a:effectLst>
                  <a:glow rad="228600">
                    <a:schemeClr val="accent4">
                      <a:satMod val="175000"/>
                      <a:alpha val="40000"/>
                    </a:schemeClr>
                  </a:glow>
                </a:effectLst>
                <a:latin typeface="Sylfaen" pitchFamily="18" charset="0"/>
              </a:rPr>
              <a:t/>
            </a:r>
            <a:br>
              <a:rPr lang="en-US" sz="5400" dirty="0" smtClean="0">
                <a:effectLst>
                  <a:glow rad="228600">
                    <a:schemeClr val="accent4">
                      <a:satMod val="175000"/>
                      <a:alpha val="40000"/>
                    </a:schemeClr>
                  </a:glow>
                </a:effectLst>
                <a:latin typeface="Sylfaen" pitchFamily="18" charset="0"/>
              </a:rPr>
            </a:br>
            <a:r>
              <a:rPr lang="hy-AM" sz="5400" dirty="0" smtClean="0">
                <a:effectLst>
                  <a:glow rad="228600">
                    <a:schemeClr val="accent4">
                      <a:satMod val="175000"/>
                      <a:alpha val="40000"/>
                    </a:schemeClr>
                  </a:glow>
                </a:effectLst>
                <a:latin typeface="Sylfaen" pitchFamily="18" charset="0"/>
              </a:rPr>
              <a:t>Բայց արյունը Քո, </a:t>
            </a:r>
            <a:r>
              <a:rPr lang="ru-RU" sz="5400" dirty="0" smtClean="0">
                <a:effectLst>
                  <a:glow rad="228600">
                    <a:schemeClr val="accent4">
                      <a:satMod val="175000"/>
                      <a:alpha val="40000"/>
                    </a:schemeClr>
                  </a:glow>
                </a:effectLst>
                <a:latin typeface="Sylfaen" pitchFamily="18" charset="0"/>
              </a:rPr>
              <a:t/>
            </a:r>
            <a:br>
              <a:rPr lang="ru-RU" sz="5400" dirty="0" smtClean="0">
                <a:effectLst>
                  <a:glow rad="228600">
                    <a:schemeClr val="accent4">
                      <a:satMod val="175000"/>
                      <a:alpha val="40000"/>
                    </a:schemeClr>
                  </a:glow>
                </a:effectLst>
                <a:latin typeface="Sylfaen" pitchFamily="18" charset="0"/>
              </a:rPr>
            </a:br>
            <a:r>
              <a:rPr lang="hy-AM" sz="5400" dirty="0" smtClean="0">
                <a:effectLst>
                  <a:glow rad="228600">
                    <a:schemeClr val="accent4">
                      <a:satMod val="175000"/>
                      <a:alpha val="40000"/>
                    </a:schemeClr>
                  </a:glow>
                </a:effectLst>
                <a:latin typeface="Sylfaen" pitchFamily="18" charset="0"/>
              </a:rPr>
              <a:t>այն սուրբ արյունը Քո</a:t>
            </a:r>
            <a:br>
              <a:rPr lang="hy-AM" sz="5400" dirty="0" smtClean="0">
                <a:effectLst>
                  <a:glow rad="228600">
                    <a:schemeClr val="accent4">
                      <a:satMod val="175000"/>
                      <a:alpha val="40000"/>
                    </a:schemeClr>
                  </a:glow>
                </a:effectLst>
                <a:latin typeface="Sylfaen" pitchFamily="18" charset="0"/>
              </a:rPr>
            </a:br>
            <a:r>
              <a:rPr lang="hy-AM" sz="5400" dirty="0" smtClean="0">
                <a:effectLst>
                  <a:glow rad="228600">
                    <a:schemeClr val="accent4">
                      <a:satMod val="175000"/>
                      <a:alpha val="40000"/>
                    </a:schemeClr>
                  </a:glow>
                </a:effectLst>
                <a:latin typeface="Sylfaen" pitchFamily="18" charset="0"/>
              </a:rPr>
              <a:t>Ունի իր մեջ մեծ զորություն։</a:t>
            </a:r>
            <a:endParaRPr lang="ru-RU" sz="5400" dirty="0">
              <a:effectLst>
                <a:glow rad="228600">
                  <a:schemeClr val="accent4">
                    <a:satMod val="175000"/>
                    <a:alpha val="40000"/>
                  </a:schemeClr>
                </a:glow>
              </a:effectLst>
              <a:latin typeface="Sylfaen" pitchFamily="18" charset="0"/>
            </a:endParaRPr>
          </a:p>
        </p:txBody>
      </p:sp>
      <p:sp>
        <p:nvSpPr>
          <p:cNvPr id="3" name="Правая фигурная скобка 2"/>
          <p:cNvSpPr/>
          <p:nvPr/>
        </p:nvSpPr>
        <p:spPr>
          <a:xfrm>
            <a:off x="8904312" y="4437112"/>
            <a:ext cx="504056" cy="2160240"/>
          </a:xfrm>
          <a:prstGeom prst="rightBrace">
            <a:avLst>
              <a:gd name="adj1" fmla="val 76023"/>
              <a:gd name="adj2" fmla="val 50000"/>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 name="Заголовок 1"/>
          <p:cNvSpPr txBox="1">
            <a:spLocks/>
          </p:cNvSpPr>
          <p:nvPr/>
        </p:nvSpPr>
        <p:spPr>
          <a:xfrm>
            <a:off x="9408368" y="5013176"/>
            <a:ext cx="1296144" cy="10801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bg1"/>
                </a:solidFill>
                <a:effectLst>
                  <a:glow rad="228600">
                    <a:schemeClr val="accent4">
                      <a:satMod val="175000"/>
                      <a:alpha val="40000"/>
                    </a:schemeClr>
                  </a:glow>
                </a:effectLst>
                <a:uLnTx/>
                <a:uFillTx/>
                <a:latin typeface="Sylfaen" pitchFamily="18" charset="0"/>
                <a:ea typeface="+mj-ea"/>
                <a:cs typeface="+mj-cs"/>
              </a:rPr>
              <a:t>X2</a:t>
            </a:r>
            <a:endParaRPr kumimoji="0" lang="en-US" sz="5400" b="0" i="0" u="none" strike="noStrike" kern="1200" cap="none" spc="0" normalizeH="0" baseline="0" noProof="0" dirty="0">
              <a:ln>
                <a:noFill/>
              </a:ln>
              <a:solidFill>
                <a:schemeClr val="bg1"/>
              </a:solidFill>
              <a:effectLst>
                <a:glow rad="228600">
                  <a:schemeClr val="accent4">
                    <a:satMod val="175000"/>
                    <a:alpha val="40000"/>
                  </a:schemeClr>
                </a:glow>
              </a:effectLst>
              <a:uLnTx/>
              <a:uFillTx/>
              <a:latin typeface="Sylfaen" pitchFamily="18"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fontScale="90000"/>
          </a:bodyPr>
          <a:lstStyle/>
          <a:p>
            <a:r>
              <a:rPr lang="hy-AM" sz="6000" dirty="0" smtClean="0">
                <a:effectLst>
                  <a:glow rad="228600">
                    <a:schemeClr val="accent4">
                      <a:satMod val="175000"/>
                      <a:alpha val="40000"/>
                    </a:schemeClr>
                  </a:glow>
                </a:effectLst>
                <a:latin typeface="Sylfaen" pitchFamily="18" charset="0"/>
              </a:rPr>
              <a:t>Շնորհիվ արյան, Քո սուրբ արյան,</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Բացում ես մեզ կյանքի ճամփան,</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Մոտեցնում ես մեզ Քո լույսին,</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Ով օրհնյալ Քրիստոս անգին,</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Մաքրում ես մեզ մեր մեղքերից,</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Քաշում, հանում մահվան ճահճից</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Եվ օրհնում ես մեզ կրկին Քրիստոս</a:t>
            </a:r>
            <a:r>
              <a:rPr lang="en-US" sz="6000" dirty="0" smtClean="0">
                <a:effectLst>
                  <a:glow rad="228600">
                    <a:schemeClr val="accent4">
                      <a:satMod val="175000"/>
                      <a:alpha val="40000"/>
                    </a:schemeClr>
                  </a:glow>
                </a:effectLst>
                <a:latin typeface="Sylfaen" pitchFamily="18" charset="0"/>
              </a:rPr>
              <a:t>:</a:t>
            </a:r>
            <a:br>
              <a:rPr lang="en-US" sz="6000" dirty="0" smtClean="0">
                <a:effectLst>
                  <a:glow rad="228600">
                    <a:schemeClr val="accent4">
                      <a:satMod val="175000"/>
                      <a:alpha val="40000"/>
                    </a:schemeClr>
                  </a:glow>
                </a:effectLst>
                <a:latin typeface="Sylfaen" pitchFamily="18" charset="0"/>
              </a:rPr>
            </a:br>
            <a:r>
              <a:rPr lang="en-US" sz="6000" dirty="0" smtClean="0">
                <a:effectLst>
                  <a:glow rad="228600">
                    <a:schemeClr val="accent4">
                      <a:satMod val="175000"/>
                      <a:alpha val="40000"/>
                    </a:schemeClr>
                  </a:glow>
                </a:effectLst>
                <a:latin typeface="Sylfaen" pitchFamily="18" charset="0"/>
              </a:rPr>
              <a:t>X2</a:t>
            </a:r>
            <a:endParaRPr lang="ru-RU" sz="6000" dirty="0">
              <a:effectLst>
                <a:glow rad="228600">
                  <a:schemeClr val="accent4">
                    <a:satMod val="175000"/>
                    <a:alpha val="40000"/>
                  </a:schemeClr>
                </a:glow>
              </a:effectLst>
              <a:latin typeface="Sylfae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a:bodyPr>
          <a:lstStyle/>
          <a:p>
            <a:pPr algn="l"/>
            <a:r>
              <a:rPr lang="hy-AM" sz="4800" dirty="0" smtClean="0">
                <a:effectLst>
                  <a:glow rad="228600">
                    <a:schemeClr val="accent4">
                      <a:satMod val="175000"/>
                      <a:alpha val="40000"/>
                    </a:schemeClr>
                  </a:glow>
                </a:effectLst>
                <a:latin typeface="Sylfaen" pitchFamily="18" charset="0"/>
              </a:rPr>
              <a:t>Երբ ես կանգնում եմ </a:t>
            </a:r>
            <a:br>
              <a:rPr lang="hy-AM" sz="4800" dirty="0" smtClean="0">
                <a:effectLst>
                  <a:glow rad="228600">
                    <a:schemeClr val="accent4">
                      <a:satMod val="175000"/>
                      <a:alpha val="40000"/>
                    </a:schemeClr>
                  </a:glow>
                </a:effectLst>
                <a:latin typeface="Sylfaen" pitchFamily="18" charset="0"/>
              </a:rPr>
            </a:br>
            <a:r>
              <a:rPr lang="hy-AM" sz="4800" dirty="0" smtClean="0">
                <a:effectLst>
                  <a:glow rad="228600">
                    <a:schemeClr val="accent4">
                      <a:satMod val="175000"/>
                      <a:alpha val="40000"/>
                    </a:schemeClr>
                  </a:glow>
                </a:effectLst>
                <a:latin typeface="Sylfaen" pitchFamily="18" charset="0"/>
              </a:rPr>
              <a:t>այն սուրբ արյան ներքո,</a:t>
            </a:r>
            <a:br>
              <a:rPr lang="hy-AM" sz="4800" dirty="0" smtClean="0">
                <a:effectLst>
                  <a:glow rad="228600">
                    <a:schemeClr val="accent4">
                      <a:satMod val="175000"/>
                      <a:alpha val="40000"/>
                    </a:schemeClr>
                  </a:glow>
                </a:effectLst>
                <a:latin typeface="Sylfaen" pitchFamily="18" charset="0"/>
              </a:rPr>
            </a:br>
            <a:r>
              <a:rPr lang="hy-AM" sz="4800" dirty="0" smtClean="0">
                <a:effectLst>
                  <a:glow rad="228600">
                    <a:schemeClr val="accent4">
                      <a:satMod val="175000"/>
                      <a:alpha val="40000"/>
                    </a:schemeClr>
                  </a:glow>
                </a:effectLst>
                <a:latin typeface="Sylfaen" pitchFamily="18" charset="0"/>
              </a:rPr>
              <a:t>Հոսում է վրաս խոցված վերքերից Քո,</a:t>
            </a:r>
            <a:br>
              <a:rPr lang="hy-AM" sz="4800" dirty="0" smtClean="0">
                <a:effectLst>
                  <a:glow rad="228600">
                    <a:schemeClr val="accent4">
                      <a:satMod val="175000"/>
                      <a:alpha val="40000"/>
                    </a:schemeClr>
                  </a:glow>
                </a:effectLst>
                <a:latin typeface="Sylfaen" pitchFamily="18" charset="0"/>
              </a:rPr>
            </a:br>
            <a:r>
              <a:rPr lang="hy-AM" sz="4800" dirty="0" smtClean="0">
                <a:effectLst>
                  <a:glow rad="228600">
                    <a:schemeClr val="accent4">
                      <a:satMod val="175000"/>
                      <a:alpha val="40000"/>
                    </a:schemeClr>
                  </a:glow>
                </a:effectLst>
                <a:latin typeface="Sylfaen" pitchFamily="18" charset="0"/>
              </a:rPr>
              <a:t>Մաքրում, հանում է </a:t>
            </a:r>
            <a:br>
              <a:rPr lang="hy-AM" sz="4800" dirty="0" smtClean="0">
                <a:effectLst>
                  <a:glow rad="228600">
                    <a:schemeClr val="accent4">
                      <a:satMod val="175000"/>
                      <a:alpha val="40000"/>
                    </a:schemeClr>
                  </a:glow>
                </a:effectLst>
                <a:latin typeface="Sylfaen" pitchFamily="18" charset="0"/>
              </a:rPr>
            </a:br>
            <a:r>
              <a:rPr lang="hy-AM" sz="4800" dirty="0" smtClean="0">
                <a:effectLst>
                  <a:glow rad="228600">
                    <a:schemeClr val="accent4">
                      <a:satMod val="175000"/>
                      <a:alpha val="40000"/>
                    </a:schemeClr>
                  </a:glow>
                </a:effectLst>
                <a:latin typeface="Sylfaen" pitchFamily="18" charset="0"/>
              </a:rPr>
              <a:t>սպիներն անգամ մեղքի,</a:t>
            </a:r>
            <a:br>
              <a:rPr lang="hy-AM" sz="4800" dirty="0" smtClean="0">
                <a:effectLst>
                  <a:glow rad="228600">
                    <a:schemeClr val="accent4">
                      <a:satMod val="175000"/>
                      <a:alpha val="40000"/>
                    </a:schemeClr>
                  </a:glow>
                </a:effectLst>
                <a:latin typeface="Sylfaen" pitchFamily="18" charset="0"/>
              </a:rPr>
            </a:br>
            <a:r>
              <a:rPr lang="hy-AM" sz="4800" dirty="0" smtClean="0">
                <a:effectLst>
                  <a:glow rad="228600">
                    <a:schemeClr val="accent4">
                      <a:satMod val="175000"/>
                      <a:alpha val="40000"/>
                    </a:schemeClr>
                  </a:glow>
                </a:effectLst>
                <a:latin typeface="Sylfaen" pitchFamily="18" charset="0"/>
              </a:rPr>
              <a:t>Մի ցանկապատ է դառնում անխախտելի․</a:t>
            </a:r>
            <a:br>
              <a:rPr lang="hy-AM" sz="4800" dirty="0" smtClean="0">
                <a:effectLst>
                  <a:glow rad="228600">
                    <a:schemeClr val="accent4">
                      <a:satMod val="175000"/>
                      <a:alpha val="40000"/>
                    </a:schemeClr>
                  </a:glow>
                </a:effectLst>
                <a:latin typeface="Sylfaen" pitchFamily="18" charset="0"/>
              </a:rPr>
            </a:br>
            <a:r>
              <a:rPr lang="hy-AM" sz="4800" dirty="0" smtClean="0">
                <a:effectLst>
                  <a:glow rad="228600">
                    <a:schemeClr val="accent4">
                      <a:satMod val="175000"/>
                      <a:alpha val="40000"/>
                    </a:schemeClr>
                  </a:glow>
                </a:effectLst>
                <a:latin typeface="Sylfaen" pitchFamily="18" charset="0"/>
              </a:rPr>
              <a:t>Բայց արյունը Քո, </a:t>
            </a:r>
            <a:r>
              <a:rPr lang="en-US" sz="4800" dirty="0" smtClean="0">
                <a:effectLst>
                  <a:glow rad="228600">
                    <a:schemeClr val="accent4">
                      <a:satMod val="175000"/>
                      <a:alpha val="40000"/>
                    </a:schemeClr>
                  </a:glow>
                </a:effectLst>
                <a:latin typeface="Sylfaen" pitchFamily="18" charset="0"/>
              </a:rPr>
              <a:t/>
            </a:r>
            <a:br>
              <a:rPr lang="en-US" sz="4800" dirty="0" smtClean="0">
                <a:effectLst>
                  <a:glow rad="228600">
                    <a:schemeClr val="accent4">
                      <a:satMod val="175000"/>
                      <a:alpha val="40000"/>
                    </a:schemeClr>
                  </a:glow>
                </a:effectLst>
                <a:latin typeface="Sylfaen" pitchFamily="18" charset="0"/>
              </a:rPr>
            </a:br>
            <a:r>
              <a:rPr lang="hy-AM" sz="4800" dirty="0" smtClean="0">
                <a:effectLst>
                  <a:glow rad="228600">
                    <a:schemeClr val="accent4">
                      <a:satMod val="175000"/>
                      <a:alpha val="40000"/>
                    </a:schemeClr>
                  </a:glow>
                </a:effectLst>
                <a:latin typeface="Sylfaen" pitchFamily="18" charset="0"/>
              </a:rPr>
              <a:t>այն սուրբ արյունը Քո,</a:t>
            </a:r>
            <a:br>
              <a:rPr lang="hy-AM" sz="4800" dirty="0" smtClean="0">
                <a:effectLst>
                  <a:glow rad="228600">
                    <a:schemeClr val="accent4">
                      <a:satMod val="175000"/>
                      <a:alpha val="40000"/>
                    </a:schemeClr>
                  </a:glow>
                </a:effectLst>
                <a:latin typeface="Sylfaen" pitchFamily="18" charset="0"/>
              </a:rPr>
            </a:br>
            <a:r>
              <a:rPr lang="hy-AM" sz="4800" dirty="0" smtClean="0">
                <a:effectLst>
                  <a:glow rad="228600">
                    <a:schemeClr val="accent4">
                      <a:satMod val="175000"/>
                      <a:alpha val="40000"/>
                    </a:schemeClr>
                  </a:glow>
                </a:effectLst>
                <a:latin typeface="Sylfaen" pitchFamily="18" charset="0"/>
              </a:rPr>
              <a:t>Ունի իր մեջ մեծ զորություն։</a:t>
            </a:r>
            <a:endParaRPr lang="ru-RU" sz="4800" dirty="0">
              <a:effectLst>
                <a:glow rad="228600">
                  <a:schemeClr val="accent4">
                    <a:satMod val="175000"/>
                    <a:alpha val="40000"/>
                  </a:schemeClr>
                </a:glow>
              </a:effectLst>
              <a:latin typeface="Sylfaen" pitchFamily="18" charset="0"/>
            </a:endParaRPr>
          </a:p>
        </p:txBody>
      </p:sp>
      <p:sp>
        <p:nvSpPr>
          <p:cNvPr id="3" name="Правая фигурная скобка 2"/>
          <p:cNvSpPr/>
          <p:nvPr/>
        </p:nvSpPr>
        <p:spPr>
          <a:xfrm>
            <a:off x="7968208" y="4509120"/>
            <a:ext cx="504056" cy="2160240"/>
          </a:xfrm>
          <a:prstGeom prst="rightBrace">
            <a:avLst>
              <a:gd name="adj1" fmla="val 76023"/>
              <a:gd name="adj2" fmla="val 50000"/>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 name="Заголовок 1"/>
          <p:cNvSpPr txBox="1">
            <a:spLocks/>
          </p:cNvSpPr>
          <p:nvPr/>
        </p:nvSpPr>
        <p:spPr>
          <a:xfrm>
            <a:off x="8328248" y="5085184"/>
            <a:ext cx="1296144" cy="10801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bg1"/>
                </a:solidFill>
                <a:effectLst>
                  <a:glow rad="228600">
                    <a:schemeClr val="accent4">
                      <a:satMod val="175000"/>
                      <a:alpha val="40000"/>
                    </a:schemeClr>
                  </a:glow>
                </a:effectLst>
                <a:uLnTx/>
                <a:uFillTx/>
                <a:latin typeface="Sylfaen" pitchFamily="18" charset="0"/>
                <a:ea typeface="+mj-ea"/>
                <a:cs typeface="+mj-cs"/>
              </a:rPr>
              <a:t>X2</a:t>
            </a:r>
            <a:endParaRPr kumimoji="0" lang="en-US" sz="5400" b="0" i="0" u="none" strike="noStrike" kern="1200" cap="none" spc="0" normalizeH="0" baseline="0" noProof="0" dirty="0">
              <a:ln>
                <a:noFill/>
              </a:ln>
              <a:solidFill>
                <a:schemeClr val="bg1"/>
              </a:solidFill>
              <a:effectLst>
                <a:glow rad="228600">
                  <a:schemeClr val="accent4">
                    <a:satMod val="175000"/>
                    <a:alpha val="40000"/>
                  </a:schemeClr>
                </a:glow>
              </a:effectLst>
              <a:uLnTx/>
              <a:uFillTx/>
              <a:latin typeface="Sylfaen" pitchFamily="18"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p:spPr>
        <p:style>
          <a:lnRef idx="1">
            <a:schemeClr val="dk1"/>
          </a:lnRef>
          <a:fillRef idx="3">
            <a:schemeClr val="dk1"/>
          </a:fillRef>
          <a:effectRef idx="2">
            <a:schemeClr val="dk1"/>
          </a:effectRef>
          <a:fontRef idx="minor">
            <a:schemeClr val="lt1"/>
          </a:fontRef>
        </p:style>
        <p:txBody>
          <a:bodyPr anchor="t">
            <a:normAutofit fontScale="90000"/>
          </a:bodyPr>
          <a:lstStyle/>
          <a:p>
            <a:r>
              <a:rPr lang="hy-AM" sz="6000" dirty="0" smtClean="0">
                <a:effectLst>
                  <a:glow rad="228600">
                    <a:schemeClr val="accent4">
                      <a:satMod val="175000"/>
                      <a:alpha val="40000"/>
                    </a:schemeClr>
                  </a:glow>
                </a:effectLst>
                <a:latin typeface="Sylfaen" pitchFamily="18" charset="0"/>
              </a:rPr>
              <a:t>Շնորհիվ արյան, Քո սուրբ արյան,</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Բացում ես մեզ կյանքի ճամփան,</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Մոտեցնում ես մեզ Քո լույսին,</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Ով օրհնյալ Քրիստոս անգին,</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Մաքրում ես մեզ մեր մեղքերից,</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Քաշում, հանում մահվան ճահճից</a:t>
            </a:r>
            <a:br>
              <a:rPr lang="hy-AM" sz="6000" dirty="0" smtClean="0">
                <a:effectLst>
                  <a:glow rad="228600">
                    <a:schemeClr val="accent4">
                      <a:satMod val="175000"/>
                      <a:alpha val="40000"/>
                    </a:schemeClr>
                  </a:glow>
                </a:effectLst>
                <a:latin typeface="Sylfaen" pitchFamily="18" charset="0"/>
              </a:rPr>
            </a:br>
            <a:r>
              <a:rPr lang="hy-AM" sz="6000" dirty="0" smtClean="0">
                <a:effectLst>
                  <a:glow rad="228600">
                    <a:schemeClr val="accent4">
                      <a:satMod val="175000"/>
                      <a:alpha val="40000"/>
                    </a:schemeClr>
                  </a:glow>
                </a:effectLst>
                <a:latin typeface="Sylfaen" pitchFamily="18" charset="0"/>
              </a:rPr>
              <a:t>Եվ օրհնում ես մեզ կրկին Քրիստոս։</a:t>
            </a:r>
            <a:r>
              <a:rPr lang="en-US" sz="6000" dirty="0" smtClean="0">
                <a:effectLst>
                  <a:glow rad="228600">
                    <a:schemeClr val="accent4">
                      <a:satMod val="175000"/>
                      <a:alpha val="40000"/>
                    </a:schemeClr>
                  </a:glow>
                </a:effectLst>
                <a:latin typeface="Sylfaen" pitchFamily="18" charset="0"/>
              </a:rPr>
              <a:t>)</a:t>
            </a:r>
            <a:r>
              <a:rPr lang="hy-AM" sz="6000" dirty="0" smtClean="0">
                <a:effectLst>
                  <a:glow rad="228600">
                    <a:schemeClr val="accent4">
                      <a:satMod val="175000"/>
                      <a:alpha val="40000"/>
                    </a:schemeClr>
                  </a:glow>
                </a:effectLst>
                <a:latin typeface="Sylfaen" pitchFamily="18" charset="0"/>
              </a:rPr>
              <a:t/>
            </a:r>
            <a:br>
              <a:rPr lang="hy-AM" sz="6000" dirty="0" smtClean="0">
                <a:effectLst>
                  <a:glow rad="228600">
                    <a:schemeClr val="accent4">
                      <a:satMod val="175000"/>
                      <a:alpha val="40000"/>
                    </a:schemeClr>
                  </a:glow>
                </a:effectLst>
                <a:latin typeface="Sylfaen" pitchFamily="18" charset="0"/>
              </a:rPr>
            </a:br>
            <a:r>
              <a:rPr lang="en-US" sz="6000" dirty="0" smtClean="0">
                <a:effectLst>
                  <a:glow rad="228600">
                    <a:schemeClr val="accent4">
                      <a:satMod val="175000"/>
                      <a:alpha val="40000"/>
                    </a:schemeClr>
                  </a:glow>
                </a:effectLst>
                <a:latin typeface="Sylfaen" pitchFamily="18" charset="0"/>
              </a:rPr>
              <a:t>X2</a:t>
            </a:r>
            <a:endParaRPr lang="ru-RU" sz="6000" dirty="0">
              <a:effectLst>
                <a:glow rad="228600">
                  <a:schemeClr val="accent4">
                    <a:satMod val="175000"/>
                    <a:alpha val="40000"/>
                  </a:schemeClr>
                </a:glow>
              </a:effectLst>
              <a:latin typeface="Sylfae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29</Words>
  <Application>Microsoft Office PowerPoint</Application>
  <PresentationFormat>Произвольный</PresentationFormat>
  <Paragraphs>6</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Тема Office</vt:lpstr>
      <vt:lpstr>Անձայն խորհում եմ, մի պահ ետ նայում, Տեսնում եմ՝ ինչպես էի երեսիդ խփում, Ու սուրբ ձեռքերդ   այն խաչին գամում, Խորհում եմ մի՞թե ունեմ ես ներում։ Բայց արյունը Քո,  այն սուրբ արյունը Քո Ունի իր մեջ մեծ զորություն։</vt:lpstr>
      <vt:lpstr>Շնորհիվ արյան, Քո սուրբ արյան, Բացում ես մեզ կյանքի ճամփան, Մոտեցնում ես մեզ Քո լույսին, Ով օրհնյալ Քրիստոս անգին, Մաքրում ես մեզ մեր մեղքերից, Քաշում, հանում մահվան ճահճից Եվ օրհնում ես մեզ կրկին Քրիստոս: X2</vt:lpstr>
      <vt:lpstr>Երբ ես կանգնում եմ  այն սուրբ արյան ներքո, Հոսում է վրաս խոցված վերքերից Քո, Մաքրում, հանում է  սպիներն անգամ մեղքի, Մի ցանկապատ է դառնում անխախտելի․ Բայց արյունը Քո,  այն սուրբ արյունը Քո, Ունի իր մեջ մեծ զորություն։</vt:lpstr>
      <vt:lpstr>Շնորհիվ արյան, Քո սուրբ արյան, Բացում ես մեզ կյանքի ճամփան, Մոտեցնում ես մեզ Քո լույսին, Ով օրհնյալ Քրիստոս անգին, Մաքրում ես մեզ մեր մեղքերից, Քաշում, հանում մահվան ճահճից Եվ օրհնում ես մեզ կրկին Քրիստոս։) X2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cp:lastModifiedBy>Ekexeci</cp:lastModifiedBy>
  <cp:revision>44</cp:revision>
  <dcterms:modified xsi:type="dcterms:W3CDTF">2019-04-26T09:51:33Z</dcterms:modified>
</cp:coreProperties>
</file>