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Անսահման ես Դու Տեր, կատարյալ Ես ու սուրբ, ես ապրում եմ Քեզնով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գոհանում եմ: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արցունքն ես մաքրում,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զորացնում, բարձրացնում,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Պարգևում կենդանի ներկայությունդ, երկրպագում եմ մեծարում սրբությունդ: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իմ ձեռքերը քեզ եմ պարզում իջնում է զորությունդ: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Կատարյալ Աստված խոնարվում եմ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անունը Սուրբ, մեծարում եմ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ջերմացրու ինձ Տեր,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շնորհիր: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չկա աշխարհում զորություն Քո սիրուց ավելի: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Անսահման ես Դու Տեր, կատարյալ Ես ու սուրբ, ես ապրում եմ Քեզնով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գոհանում եմ: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արցունքն ես մաքրում,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զորացնում, բարձրացնում,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Պարգևում կենդանի ներկայությունդ, երկրպագում եմ մեծարում սրբությունդ: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իմ ձեռքերը քեզ եմ պարզում իջնում է զորությունդ: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Կատարյալ Աստված խոնարվում եմ քեզ,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անունը Սուրբ, մեծարում եմ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ջերմացրու ինձ Տեր,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շնորհիր: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չկա աշխարհում զորություն Քո սիրուց ավելի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:)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Անսահման ես Դու Տեր, կատարյալ Ես ու սուրբ, ես ապրում եմ Քեզնով Ու գոհանում եմ: Իմ արցունքն ես մաքրում, զորացնում, բարձրացնում, Պարգևում կենդանի ներկայությունդ, երկրպագում եմ մեծարում սրբությունդ: Երբ իմ ձեռքերը քեզ եմ պարզում իջնում է զորությունդ:</vt:lpstr>
      <vt:lpstr>Կատարյալ Աստված խոնարվում եմ Քեզ, Քո անունը Սուրբ, մեծարում եմ ես ջերմացրու ինձ Տեր, Զորություն շնորհիր: Տեր չկա աշխարհում զորություն Քո սիրուց ավելի: X2</vt:lpstr>
      <vt:lpstr>Անսահման ես Դու Տեր, կատարյալ Ես ու սուրբ, ես ապրում եմ Քեզնով Ու գոհանում եմ: Իմ արցունքն ես մաքրում, զորացնում, բարձրացնում, Պարգևում կենդանի ներկայությունդ, երկրպագում եմ մեծարում սրբությունդ: Երբ իմ ձեռքերը քեզ եմ պարզում իջնում է զորությունդ:</vt:lpstr>
      <vt:lpstr>Կատարյալ Աստված խոնարվում եմ քեզ, Քո անունը Սուրբ, մեծարում եմ ես ջերմացրու ինձ Տեր, Զորություն շնորհիր: Տեր չկա աշխարհում զորություն Քո սիրուց ավելի:)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12</cp:revision>
  <dcterms:modified xsi:type="dcterms:W3CDTF">2019-11-09T07:01:23Z</dcterms:modified>
</cp:coreProperties>
</file>