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Առաջնորդող մի ձեռք ունեմ,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Որ ինձ տանում է առաջ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 պահապան Հիսուս ունեմ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 չեմ գնա պարտության: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Սուրբ Հոգին է առաջնորդը իմ կյանքի,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Վկայության ապացույցը Հիսուսի: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4</a:t>
            </a:r>
            <a:r>
              <a:rPr lang="ru-RU" sz="3600" dirty="0" smtClean="0">
                <a:latin typeface="Sylfaen" panose="010A0502050306030303" pitchFamily="18" charset="0"/>
              </a:rPr>
              <a:t/>
            </a:r>
            <a:br>
              <a:rPr lang="ru-RU" sz="3600" dirty="0" smtClean="0">
                <a:latin typeface="Sylfaen" panose="010A0502050306030303" pitchFamily="18" charset="0"/>
              </a:rPr>
            </a:br>
            <a:endParaRPr lang="ru-RU" sz="3600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Եթե գետը հունը փոխի խավար պատի արևին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Առաջնորդող մի ձեռք ունեմ,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Հայացքս 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է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Հիսուսին: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 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Սուրբ Հոգին է առաջնորդը իմ կյանքի,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Վկայության ապացույցը Հիսուսի: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2</a:t>
            </a:r>
            <a:r>
              <a:rPr lang="ru-RU" sz="3600" dirty="0" smtClean="0">
                <a:latin typeface="Sylfaen" panose="010A0502050306030303" pitchFamily="18" charset="0"/>
              </a:rPr>
              <a:t/>
            </a:r>
            <a:br>
              <a:rPr lang="ru-RU" sz="3600" dirty="0" smtClean="0">
                <a:latin typeface="Sylfaen" panose="010A0502050306030303" pitchFamily="18" charset="0"/>
              </a:rPr>
            </a:br>
            <a:endParaRPr lang="ru-RU" sz="3600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Մրրիկները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ինչքան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գոռան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Փոթորիկներ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բարձրանան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Սիրտս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երբեք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չի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սասանվի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Սրտիս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Հիսուս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կապրի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Սուրբ Հոգին է առաջնորդը իմ կյանքի,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Վկայության ապացույցը Հիսուսի: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4</a:t>
            </a:r>
            <a:r>
              <a:rPr lang="ru-RU" dirty="0" smtClean="0">
                <a:latin typeface="Sylfaen" panose="010A0502050306030303" pitchFamily="18" charset="0"/>
              </a:rPr>
              <a:t/>
            </a:r>
            <a:br>
              <a:rPr lang="ru-RU" dirty="0" smtClean="0">
                <a:latin typeface="Sylfaen" panose="010A0502050306030303" pitchFamily="18" charset="0"/>
              </a:rPr>
            </a:br>
            <a:endParaRPr lang="ru-RU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Ծովից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ելնեն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ալիքները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Փոթորիկներ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բարձրանան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պահապան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Հիսուս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ունեմ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չեմ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գնա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պարտության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3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Սուրբ Հոգին է առաջնորդը իմ կյանքի,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Վկայության ապացույցը Հիսուսի: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smtClean="0">
                <a:latin typeface="Sylfaen" panose="010A0502050306030303" pitchFamily="18" charset="0"/>
              </a:rPr>
              <a:t/>
            </a:r>
            <a:br>
              <a:rPr lang="ru-RU" dirty="0" smtClean="0">
                <a:latin typeface="Sylfaen" panose="010A0502050306030303" pitchFamily="18" charset="0"/>
              </a:rPr>
            </a:br>
            <a:endParaRPr lang="ru-RU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46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Առաջնորդող մի ձեռք ունեմ, Որ ինձ տանում է առաջ  Ես պահապան Հիսուս ունեմ  Ես չեմ գնա պարտության: X2</vt:lpstr>
      <vt:lpstr>Սուրբ Հոգին է առաջնորդը իմ կյանքի, Վկայության ապացույցը Հիսուսի: X4 </vt:lpstr>
      <vt:lpstr>Եթե գետը հունը փոխի խավար պատի արևին  Առաջնորդող մի ձեռք ունեմ, Հայացքս է Հիսուսին: X2 </vt:lpstr>
      <vt:lpstr>Սուրբ Հոգին է առաջնորդը իմ կյանքի, Վկայության ապացույցը Հիսուսի: X2 </vt:lpstr>
      <vt:lpstr>Մրրիկները ինչքան գոռան Փոթորիկներ բարձրանան Սիրտս երբեք չի սասանվի Սրտիս մեջ Հիսուս կապրի: X2 </vt:lpstr>
      <vt:lpstr>Սուրբ Հոգին է առաջնորդը իմ կյանքի, Վկայության ապացույցը Հիսուսի: X4 </vt:lpstr>
      <vt:lpstr>Ծովից ելնեն ալիքները  Փոթորիկներ բարձրանան, Ես պահապան Հիսուս ունեմ, Ես չեմ գնա պարտության: X2</vt:lpstr>
      <vt:lpstr>Սուրբ Հոգին է առաջնորդը իմ կյանքի, Վկայության ապացույցը Հիսուսի:)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27</cp:revision>
  <dcterms:modified xsi:type="dcterms:W3CDTF">2019-12-07T06:29:40Z</dcterms:modified>
</cp:coreProperties>
</file>