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6" r:id="rId5"/>
    <p:sldId id="259" r:id="rId6"/>
    <p:sldId id="266" r:id="rId7"/>
    <p:sldId id="263" r:id="rId8"/>
    <p:sldId id="264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0" y="-2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Արարիչ, Տիրակալ հավիտյան ես Քեզ կգովեր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եմ, </a:t>
            </a:r>
            <a:b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Արարիչ, Տիրակալ  հավիտյան Քեզնով պիտի ցնծամ: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Արարիչ…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Հավիտենից Աստված խորհրդավոր սուրբ Հայր,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Երկրի ու երկնի Արարիչ,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Ամենակալ Աստված: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Արի Քո ողջ զորությամբ,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փառքդ հագած մեծությամբ,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Ծածկիր մեզ Քո սուրբ բարիքով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րի Ով Արքա: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աչք կտեսնի ողջ</a:t>
            </a:r>
            <a:r>
              <a:rPr lang="ru-RU" sz="6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փառքը երկնքի:</a:t>
            </a:r>
            <a:endParaRPr lang="ru-RU" sz="66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Արարիչ, Տիրակալ հավիտյան ես Քեզ կգովեր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եմ, </a:t>
            </a:r>
            <a:b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Արարիչ, Տիրակալ  հավիտյան Քեզնով պիտի ցնծամ: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Արարիչ…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Երուսաղեմն է սպասում փառք է Քեզ Տեր բարձրացնում: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ծառաներդ բոլոր Քեզ կանչում են Տեր: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Ժողովուրդն աղաղակում է արի Հիսուս Քրիստոս: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Արարիչ, Տիրակալ հավիտյան ես Քեզ կգովեր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եմ, </a:t>
            </a:r>
            <a:b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Արարիչ, Տիրակալ  հավիտյան Քեզնով պիտի ցնծամ: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X2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Դո´ւ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երկիր արարող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Դո´ւ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երկինք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ստեղծող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`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Տեր: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Արարիչ, Տիրակալ հավիտյան ես Քեզ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կգովեր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եմ, </a:t>
            </a:r>
            <a:b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Արարիչ, Տիրակալ  հավիտյան Քեզնով պիտի ցնծամ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66</Words>
  <Application>Microsoft Office PowerPoint</Application>
  <PresentationFormat>Экран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Արարիչ, Տիրակալ հավիտյան ես Քեզ կգովերգեմ,   Արարիչ, Տիրակալ  հավիտյան Քեզնով պիտի ցնծամ: X2  Արարիչ…</vt:lpstr>
      <vt:lpstr>Հավիտենից Աստված խորհրդավոր սուրբ Հայր, Երկրի ու երկնի Արարիչ, Ամենակալ Աստված: Արի Քո ողջ զորությամբ, փառքդ հագած մեծությամբ, Ծածկիր մեզ Քո սուրբ բարիքով  Արի Ով Արքա:</vt:lpstr>
      <vt:lpstr>Ամեն աչք կտեսնի ողջ փառքը երկնքի:</vt:lpstr>
      <vt:lpstr>Արարիչ, Տիրակալ հավիտյան ես Քեզ կգովերգեմ,   Արարիչ, Տիրակալ  հավիտյան Քեզնով պիտի ցնծամ: X2  Արարիչ…</vt:lpstr>
      <vt:lpstr>Երուսաղեմն է սպասում փառք է Քեզ Տեր բարձրացնում: Եվ ծառաներդ բոլոր Քեզ կանչում են Տեր: Ժողովուրդն աղաղակում է արի Հիսուս Քրիստոս:</vt:lpstr>
      <vt:lpstr>Արարիչ, Տիրակալ հավիտյան ես Քեզ կգովերգեմ,   Արարիչ, Տիրակալ  հավիտյան Քեզնով պիտի ցնծամ: X2</vt:lpstr>
      <vt:lpstr>Դո´ւ, ես երկիր արարող Տերը,  Դո´ւ, ես երկինք  ստեղծող` իմ Տեր:  X4</vt:lpstr>
      <vt:lpstr>Արարիչ, Տիրակալ հավիտյան ես Քեզ կգովերգեմ,   Արարիչ, Տիրակալ  հավիտյան Քեզնով պիտի ցնծամ:)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30</cp:revision>
  <dcterms:modified xsi:type="dcterms:W3CDTF">2018-06-16T09:38:50Z</dcterms:modified>
</cp:coreProperties>
</file>