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3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Առջևից ու ետևից պահապանն</a:t>
            </a:r>
            <a:r>
              <a:rPr lang="hy-AM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3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իմ,</a:t>
            </a:r>
            <a:r>
              <a:rPr lang="ru-RU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քայլում եմ Քեզ հետ Տեր,</a:t>
            </a:r>
            <a:r>
              <a:rPr lang="ru-RU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Ամուր ամրոցն ես իմ:</a:t>
            </a:r>
            <a:r>
              <a:rPr lang="ru-RU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Փառքից փառք տանում ես ինձ,</a:t>
            </a:r>
            <a:r>
              <a:rPr lang="ru-RU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Զորությունն ես իմ,</a:t>
            </a:r>
            <a:r>
              <a:rPr lang="ru-RU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Հաղթանակն նոր երգերով</a:t>
            </a:r>
            <a:r>
              <a:rPr lang="ru-RU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Բարձրացնում ես ինձ:</a:t>
            </a:r>
            <a:r>
              <a:rPr lang="en-US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3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3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սիրում եմ Քեզ Հիսուս,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սիրում եմ Քեզ: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սիրում եմ Քեզ Հիսուս,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ես Տերը իմ: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սիրում եմ Քեզ Հիսուս,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սիրում եմ Քեզ: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սիրում եմ Քեզ Հիսուս, </a:t>
            </a:r>
            <a:b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ես կյանքը իմ: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նայում եմ երկնքին,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տեսնում եմ փառքը Քո,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նայում եմ իմ կյանքին,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տեսնում եմ ձեռքը Քո,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բացվում են շուրթերս փառաբանությամբ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լցվում է կյանքը իմ երկրպագությամբ: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սիրում եմ Քեզ Հիսուս,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սիրում եմ Քեզ: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սիրում եմ Քեզ Հիսուս,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ես Տերը իմ: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սիրում եմ Քեզ Հիսուս,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սիրում եմ Քեզ: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սիրում եմ Քեզ Հիսուս, </a:t>
            </a:r>
            <a:b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ես կյանքը իմ: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}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24</Words>
  <Application>Microsoft Office PowerPoint</Application>
  <PresentationFormat>Экран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Առջևից ու ետևից պահապանն ես իմ, Երբ քայլում եմ Քեզ հետ Տեր, Ամուր ամրոցն ես իմ: Փառքից փառք տանում ես ինձ, Զորությունն ես իմ, Հաղթանակն նոր երգերով Բարձրացնում ես ինձ: </vt:lpstr>
      <vt:lpstr>Ես սիրում եմ Քեզ Հիսուս,  Ես սիրում եմ Քեզ: Ես սիրում եմ Քեզ Հիսուս,  Դու ես Տերը իմ:  Ես սիրում եմ Քեզ Հիսուս,  Ես սիրում եմ Քեզ: Ես սիրում եմ Քեզ Հիսուս,  Դու ես կյանքը իմ:</vt:lpstr>
      <vt:lpstr>Երբ նայում եմ երկնքին,  տեսնում եմ փառքը Քո, Երբ նայում եմ իմ կյանքին,  տեսնում եմ ձեռքը Քո, Ու բացվում են շուրթերս փառաբանությամբ Եվ լցվում է կյանքը իմ երկրպագությամբ:</vt:lpstr>
      <vt:lpstr>Ես սիրում եմ Քեզ Հիսուս,  Ես սիրում եմ Քեզ: Ես սիրում եմ Քեզ Հիսուս,  Դու ես Տերը իմ:  Ես սիրում եմ Քեզ Հիսուս,  Ես սիրում եմ Քեզ: Ես սիրում եմ Քեզ Հիսուս,  Դու ես կյանքը իմ:}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36</cp:revision>
  <dcterms:modified xsi:type="dcterms:W3CDTF">2018-08-04T14:26:27Z</dcterms:modified>
</cp:coreProperties>
</file>