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Արժան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իրական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տալիս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փառքը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Արժան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իրական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Որդին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Աստծո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 </a:t>
            </a: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Հրաշալի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Հզոր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Աստված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Փառքերի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Հոգիդ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թափիր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այստեղ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6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en-US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տալիս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փառքը</a:t>
            </a: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Որդին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Աստծո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endParaRPr lang="ru-RU" sz="66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Հրաշալի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Հզոր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Աստված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Փառքերի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Հոգիդ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թափիր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այստեղ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en-US" sz="600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endParaRPr lang="ru-RU" sz="6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Մեծարում եմ Քեզ,</a:t>
            </a:r>
            <a: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մեծարում եմ Քեզ</a:t>
            </a:r>
            <a: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Արժանի ես Տեր, Ամենակալ: </a:t>
            </a:r>
            <a:b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 </a:t>
            </a:r>
            <a:endParaRPr lang="ru-RU" dirty="0"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Մեծարում եմ սրտովս ամբողջ,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Մեծարում եմ հոգովս ամբողջ,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Մեծարում եմ մտքովս ամբողջ,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Մեծարում եմ ողջ զորությամբ: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Սիրում եմ Քեզ սրտովս ամբողջ,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Սիրում եմ Քեզ հոգովս ամբողջ,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Սիրում եմ Քեզ մտքովս ամբողջ,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Սիրում եմ Քեզ ողջ զորությամբ: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37</Words>
  <Application>Microsoft Office PowerPoint</Application>
  <PresentationFormat>Экран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Արժան ես, իրական ես Սուրբ ես, տալիս եմ  Քեզ փառքը:  Արժան ես, իրական ես Սուրբ ես, Դու ես Որդին Աստծո: </vt:lpstr>
      <vt:lpstr>Հրաշալի ես Հզոր Աստված ես Փառքերի Տեր Հոգիդ թափիր այստեղ: X2</vt:lpstr>
      <vt:lpstr>Սուրբ ես, սուրբ ես, սուրբ ես տալիս եմ Քեզ փառքը:  Սուրբ ես, սուրբ ես, սուրբ ես, Դու ես Որդին Աստծո: </vt:lpstr>
      <vt:lpstr>Հրաշալի ես Հզոր Աստված ես Փառքերի Տեր Հոգիդ թափիր այստեղ:)</vt:lpstr>
      <vt:lpstr>Մեծարում եմ Քեզ,  մեծարում եմ Քեզ Արժանի ես Տեր, Ամենակալ:  X2 </vt:lpstr>
      <vt:lpstr>Մեծարում եմ սրտովս ամբողջ, Մեծարում եմ հոգովս ամբողջ, Մեծարում եմ մտքովս ամբողջ, Մեծարում եմ ողջ զորությամբ: X2</vt:lpstr>
      <vt:lpstr>Սիրում եմ Քեզ սրտովս ամբողջ, Սիրում եմ Քեզ հոգովս ամբողջ, Սիրում եմ Քեզ մտքովս ամբողջ, Սիրում եմ Քեզ ողջ զորությամբ:)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</cp:lastModifiedBy>
  <cp:revision>24</cp:revision>
  <dcterms:modified xsi:type="dcterms:W3CDTF">2018-10-20T07:26:31Z</dcterms:modified>
</cp:coreProperties>
</file>