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4" r:id="rId2"/>
    <p:sldId id="257" r:id="rId3"/>
    <p:sldId id="258" r:id="rId4"/>
    <p:sldId id="262" r:id="rId5"/>
    <p:sldId id="265" r:id="rId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AB871-14FD-470F-8F43-881F92B9F58F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65908-011E-4C2C-89D6-4EC6DDAAC4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6828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Ասա, երգիր և դավանիր</a:t>
            </a:r>
            <a:b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 Քրիստոսն է Տերը։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4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302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Օ՜օօ Հիսուս Արքա արքաների</a:t>
            </a:r>
            <a:b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Օ՜օօ Հիսուս  Տերը տերերի</a:t>
            </a:r>
            <a:b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Օ՜օօ Հիսուս Ամեն ոք թող կանչի</a:t>
            </a:r>
            <a:b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Օ՜օօ Հիսուս Արժան ես Դու փառքի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Ասա´, երգի´ր և հռչակի´ր․</a:t>
            </a:r>
            <a:b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 Քրիստոսն հաղթեց</a:t>
            </a:r>
            <a:b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X4</a:t>
            </a: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Օ՜օօ Հիսուս իմ երգն ես հաղթության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Օ՜օօ Հիսուս Չկա, Տեր, Քեզ նման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Օ՜օօ Հիսուս Ամեն ոք թող կանչի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Օ՜օօ Հիսուս Արժան ես Դու փառքի։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4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Օ՜օօ Հիսուս Արքա արքաների</a:t>
            </a:r>
            <a:b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Օ՜օօ Հիսուս  Տերը տերերի</a:t>
            </a:r>
            <a:b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Օ՜օօ Հիսուս Ամեն ոք թող կանչի</a:t>
            </a:r>
            <a:b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Օ՜օօ Հիսուս </a:t>
            </a:r>
            <a:r>
              <a:rPr lang="ru-RU" sz="480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sz="480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480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Արժան 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ես Դու փառքի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:)</a:t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25</Words>
  <Application>Microsoft Office PowerPoint</Application>
  <PresentationFormat>Экран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Ասա, երգիր և դավանիր Հիսուս Քրիստոսն է Տերը։ X4</vt:lpstr>
      <vt:lpstr>Օ՜օօ Հիսուս Արքա արքաների  Օ՜օօ Հիսուս  Տերը տերերի  Օ՜օօ Հիսուս Ամեն ոք թող կանչի  Օ՜օօ Հիսուս Արժան ես Դու փառքի X2</vt:lpstr>
      <vt:lpstr>Ասա´, երգի´ր և հռչակի´ր․ Հիսուս Քրիստոսն հաղթեց X4</vt:lpstr>
      <vt:lpstr>Օ՜օօ Հիսուս իմ երգն ես հաղթության  Օ՜օօ Հիսուս Չկա, Տեր, Քեզ նման  Օ՜օօ Հիսուս Ամեն ոք թող կանչի  Օ՜օօ Հիսուս Արժան ես Դու փառքի։ X2 </vt:lpstr>
      <vt:lpstr>Օ՜օօ Հիսուս Արքա արքաների  Օ՜օօ Հիսուս  Տերը տերերի  Օ՜օօ Հիսուս Ամեն ոք թող կանչի  Օ՜օօ Հիսուս  Արժան ես Դու փառքի:) X2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29</cp:revision>
  <dcterms:modified xsi:type="dcterms:W3CDTF">2019-04-26T09:51:42Z</dcterms:modified>
</cp:coreProperties>
</file>