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8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8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7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8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4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4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4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2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Աշխարհում ես կորսված 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էի մեղքերովս շատ,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Բայց Հիսուս եկավ 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Իր արյունով մաքրեց։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Նա բացեց ճամփան դեպ Հայրը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Հավիտյան Իրենն եմ ես </a:t>
            </a:r>
            <a:b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Փառք Քեզ Տեր Հիսուս</a:t>
            </a:r>
            <a:r>
              <a:rPr lang="en-US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Կենդանի ես Դու։</a:t>
            </a:r>
            <a:r>
              <a:rPr lang="en-US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48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Օ ալելուիա կենդանի է Նա 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Տվել է մեզ Նա հաղթանակ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Եվ հզոր ենք մենք հիմա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Հիսուսը կենդանի է հավիտյան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Հ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ավիտյան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կենդանի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է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Նա 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Գովիր Հիսուս անունը,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գովիր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Հիսուս անձին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Գովիր Հիսուս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անունը,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Եվ նա կտա քեզ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Հաղթություն</a:t>
            </a:r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endParaRPr lang="en-US" sz="54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320144" y="2244436"/>
            <a:ext cx="273133" cy="1163782"/>
          </a:xfrm>
          <a:prstGeom prst="rightBrace">
            <a:avLst>
              <a:gd name="adj1" fmla="val 51190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95208" y="2256311"/>
            <a:ext cx="1038100" cy="1132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</a:t>
            </a:r>
            <a:r>
              <a:rPr kumimoji="0" lang="hy-AM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493330" y="0"/>
            <a:ext cx="783772" cy="4110842"/>
          </a:xfrm>
          <a:prstGeom prst="rightBrace">
            <a:avLst>
              <a:gd name="adj1" fmla="val 51190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29551" y="1553688"/>
            <a:ext cx="1038100" cy="1132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</a:t>
            </a:r>
            <a:r>
              <a:rPr lang="hy-AM" sz="5400" dirty="0" smtClean="0"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Sylfaen" pitchFamily="18" charset="0"/>
                <a:ea typeface="+mj-ea"/>
                <a:cs typeface="+mj-cs"/>
              </a:rPr>
              <a:t>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Նա է Ալֆան և Օմեգան 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Սկիզբն ու վերջն է Նա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Անեցքը քանդված է,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Եվ ազատ ենք մենք հիմա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Հիսուսը կենդանի է հավիտյան 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Հավիտյան կենդանի է Նա։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Օ ալելուիա կենդանի է Նա 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Տվել է մեզ Նա հաղթանակ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Եվ հզոր ենք մենք հիմա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Հիսուսը կենդանի է հավիտյան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Հավիտյան կենդանի է Նա։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Գովիր Հիսուս անունը,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գովիր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Հիսուս անձին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Գովիր Հիսուս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անունը,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Եվ նա կտա քեզ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Հաղթություն</a:t>
            </a:r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:)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endParaRPr lang="en-US" sz="54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320144" y="2244436"/>
            <a:ext cx="273133" cy="1163782"/>
          </a:xfrm>
          <a:prstGeom prst="rightBrace">
            <a:avLst>
              <a:gd name="adj1" fmla="val 51190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95208" y="2256311"/>
            <a:ext cx="1038100" cy="1132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</a:t>
            </a:r>
            <a:r>
              <a:rPr kumimoji="0" lang="hy-AM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32</Words>
  <Application>Microsoft Office PowerPoint</Application>
  <PresentationFormat>Произвольный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Աշխարհում ես կորսված  էի մեղքերովս շատ, Բայց Հիսուս եկավ  Իր արյունով մաքրեց։ Նա բացեց ճամփան դեպ Հայրը Հավիտյան Իրենն եմ ես  Փառք Քեզ Տեր Հիսուս, Կենդանի ես Դու։ X2</vt:lpstr>
      <vt:lpstr>Օ ալելուիա կենդանի է Նա  Տվել է մեզ Նա հաղթանակ Եվ հզոր ենք մենք հիմա Հիսուսը կենդանի է հավիտյան  Հավիտյան կենդանի է Նա X2</vt:lpstr>
      <vt:lpstr>Գովիր Հիսուս անունը,  գովիր Հիսուս անձին  Գովիր Հիսուս անունը,  Եվ նա կտա քեզ Հաղթություն: </vt:lpstr>
      <vt:lpstr>Նա է Ալֆան և Օմեգան  Սկիզբն ու վերջն է Նա Անեցքը քանդված է, Եվ ազատ ենք մենք հիմա Հիսուսը կենդանի է հավիտյան  Հավիտյան կենդանի է Նա։ X2</vt:lpstr>
      <vt:lpstr>Օ ալելուիա կենդանի է Նա  Տվել է մեզ Նա հաղթանակ Եվ հզոր ենք մենք հիմա Հիսուսը կենդանի է հավիտյան  Հավիտյան կենդանի է Նա։</vt:lpstr>
      <vt:lpstr>Գովիր Հիսուս անունը,  գովիր Հիսուս անձին  Գովիր Հիսուս անունը,  Եվ նա կտա քեզ Հաղթություն:)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Տերն է մեր ապավենը</dc:title>
  <dc:creator>Windows User</dc:creator>
  <cp:lastModifiedBy>Shahen</cp:lastModifiedBy>
  <cp:revision>43</cp:revision>
  <dcterms:created xsi:type="dcterms:W3CDTF">2018-03-09T20:45:58Z</dcterms:created>
  <dcterms:modified xsi:type="dcterms:W3CDTF">2018-09-22T10:37:06Z</dcterms:modified>
</cp:coreProperties>
</file>