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900"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11.09.2017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11.09.2017</a:t>
            </a:fld>
            <a:endParaRPr lang="ru-RU"/>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1435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hy-AM" dirty="0" smtClean="0">
                <a:effectLst>
                  <a:glow rad="228600">
                    <a:schemeClr val="accent5">
                      <a:satMod val="175000"/>
                      <a:alpha val="40000"/>
                    </a:schemeClr>
                  </a:glow>
                </a:effectLst>
                <a:latin typeface="Sylfaen" pitchFamily="18" charset="0"/>
              </a:rPr>
              <a:t>Աշխարհի մարդիք, տեսեք, </a:t>
            </a:r>
            <a:r>
              <a:rPr lang="en-US" dirty="0" smtClean="0">
                <a:effectLst>
                  <a:glow rad="228600">
                    <a:schemeClr val="accent5">
                      <a:satMod val="175000"/>
                      <a:alpha val="40000"/>
                    </a:schemeClr>
                  </a:glow>
                </a:effectLst>
                <a:latin typeface="Sylfaen" pitchFamily="18" charset="0"/>
              </a:rPr>
              <a:t/>
            </a:r>
            <a:br>
              <a:rPr lang="en-US"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Արքան </a:t>
            </a:r>
            <a:r>
              <a:rPr lang="hy-AM" dirty="0" smtClean="0">
                <a:effectLst>
                  <a:glow rad="228600">
                    <a:schemeClr val="accent5">
                      <a:satMod val="175000"/>
                      <a:alpha val="40000"/>
                    </a:schemeClr>
                  </a:glow>
                </a:effectLst>
                <a:latin typeface="Sylfaen" pitchFamily="18" charset="0"/>
              </a:rPr>
              <a:t>է գալիս,</a:t>
            </a:r>
            <a:br>
              <a:rPr lang="hy-AM"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Երկրի վրա լսվում է խոսքը Նրա։</a:t>
            </a:r>
            <a:br>
              <a:rPr lang="hy-AM"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Աշխարհի մարդիկ, տեսեք, որ Լույսն է գալիս,</a:t>
            </a:r>
            <a:br>
              <a:rPr lang="hy-AM"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Ժամն է ահա, գալիս է </a:t>
            </a:r>
            <a:r>
              <a:rPr lang="en-US" dirty="0" smtClean="0">
                <a:effectLst>
                  <a:glow rad="228600">
                    <a:schemeClr val="accent5">
                      <a:satMod val="175000"/>
                      <a:alpha val="40000"/>
                    </a:schemeClr>
                  </a:glow>
                </a:effectLst>
                <a:latin typeface="Sylfaen" pitchFamily="18" charset="0"/>
              </a:rPr>
              <a:t/>
            </a:r>
            <a:br>
              <a:rPr lang="en-US"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Նա </a:t>
            </a:r>
            <a:r>
              <a:rPr lang="hy-AM" dirty="0" smtClean="0">
                <a:effectLst>
                  <a:glow rad="228600">
                    <a:schemeClr val="accent5">
                      <a:satMod val="175000"/>
                      <a:alpha val="40000"/>
                    </a:schemeClr>
                  </a:glow>
                </a:effectLst>
                <a:latin typeface="Sylfaen" pitchFamily="18" charset="0"/>
              </a:rPr>
              <a:t>մեզ տուն տանելու։</a:t>
            </a:r>
            <a:endParaRPr lang="ru-RU" dirty="0">
              <a:effectLst>
                <a:glow rad="228600">
                  <a:schemeClr val="accent5">
                    <a:satMod val="175000"/>
                    <a:alpha val="40000"/>
                  </a:schemeClr>
                </a:glow>
              </a:effectLst>
              <a:latin typeface="Sylfae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143500"/>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hy-AM" sz="3700" dirty="0" smtClean="0">
                <a:effectLst>
                  <a:glow rad="228600">
                    <a:schemeClr val="accent5">
                      <a:satMod val="175000"/>
                      <a:alpha val="40000"/>
                    </a:schemeClr>
                  </a:glow>
                </a:effectLst>
                <a:latin typeface="Sylfaen" pitchFamily="18" charset="0"/>
              </a:rPr>
              <a:t>Եվ ժամը Նրա կտեսնի </a:t>
            </a:r>
            <a:r>
              <a:rPr lang="hy-AM" sz="3700" dirty="0" smtClean="0">
                <a:effectLst>
                  <a:glow rad="228600">
                    <a:schemeClr val="accent5">
                      <a:satMod val="175000"/>
                      <a:alpha val="40000"/>
                    </a:schemeClr>
                  </a:glow>
                </a:effectLst>
                <a:latin typeface="Sylfaen" pitchFamily="18" charset="0"/>
              </a:rPr>
              <a:t>աշխարհն</a:t>
            </a:r>
            <a:r>
              <a:rPr lang="en-US" sz="3700" dirty="0" smtClean="0">
                <a:effectLst>
                  <a:glow rad="228600">
                    <a:schemeClr val="accent5">
                      <a:satMod val="175000"/>
                      <a:alpha val="40000"/>
                    </a:schemeClr>
                  </a:glow>
                </a:effectLst>
                <a:latin typeface="Sylfaen" pitchFamily="18" charset="0"/>
              </a:rPr>
              <a:t> </a:t>
            </a:r>
            <a:r>
              <a:rPr lang="hy-AM" sz="3700" dirty="0" smtClean="0">
                <a:effectLst>
                  <a:glow rad="228600">
                    <a:schemeClr val="accent5">
                      <a:satMod val="175000"/>
                      <a:alpha val="40000"/>
                    </a:schemeClr>
                  </a:glow>
                </a:effectLst>
                <a:latin typeface="Sylfaen" pitchFamily="18" charset="0"/>
              </a:rPr>
              <a:t>ամբողջ</a:t>
            </a:r>
            <a:r>
              <a:rPr lang="hy-AM" sz="3700" dirty="0" smtClean="0">
                <a:effectLst>
                  <a:glow rad="228600">
                    <a:schemeClr val="accent5">
                      <a:satMod val="175000"/>
                      <a:alpha val="40000"/>
                    </a:schemeClr>
                  </a:glow>
                </a:effectLst>
                <a:latin typeface="Sylfaen" pitchFamily="18" charset="0"/>
              </a:rPr>
              <a:t>,</a:t>
            </a:r>
            <a:br>
              <a:rPr lang="hy-AM" sz="3700" dirty="0" smtClean="0">
                <a:effectLst>
                  <a:glow rad="228600">
                    <a:schemeClr val="accent5">
                      <a:satMod val="175000"/>
                      <a:alpha val="40000"/>
                    </a:schemeClr>
                  </a:glow>
                </a:effectLst>
                <a:latin typeface="Sylfaen" pitchFamily="18" charset="0"/>
              </a:rPr>
            </a:br>
            <a:r>
              <a:rPr lang="hy-AM" sz="3700" dirty="0" smtClean="0">
                <a:effectLst>
                  <a:glow rad="228600">
                    <a:schemeClr val="accent5">
                      <a:satMod val="175000"/>
                      <a:alpha val="40000"/>
                    </a:schemeClr>
                  </a:glow>
                </a:effectLst>
                <a:latin typeface="Sylfaen" pitchFamily="18" charset="0"/>
              </a:rPr>
              <a:t>Եվ գալը Նրա կտեսնի աշխարհն ամբողջ,</a:t>
            </a:r>
            <a:br>
              <a:rPr lang="hy-AM" sz="3700" dirty="0" smtClean="0">
                <a:effectLst>
                  <a:glow rad="228600">
                    <a:schemeClr val="accent5">
                      <a:satMod val="175000"/>
                      <a:alpha val="40000"/>
                    </a:schemeClr>
                  </a:glow>
                </a:effectLst>
                <a:latin typeface="Sylfaen" pitchFamily="18" charset="0"/>
              </a:rPr>
            </a:br>
            <a:r>
              <a:rPr lang="hy-AM" sz="3700" dirty="0" smtClean="0">
                <a:effectLst>
                  <a:glow rad="228600">
                    <a:schemeClr val="accent5">
                      <a:satMod val="175000"/>
                      <a:alpha val="40000"/>
                    </a:schemeClr>
                  </a:glow>
                </a:effectLst>
                <a:latin typeface="Sylfaen" pitchFamily="18" charset="0"/>
              </a:rPr>
              <a:t>Երկրի վրա ապրող ամեն մի մարդ </a:t>
            </a:r>
            <a:r>
              <a:rPr lang="en-US" sz="3700" dirty="0" smtClean="0">
                <a:effectLst>
                  <a:glow rad="228600">
                    <a:schemeClr val="accent5">
                      <a:satMod val="175000"/>
                      <a:alpha val="40000"/>
                    </a:schemeClr>
                  </a:glow>
                </a:effectLst>
                <a:latin typeface="Sylfaen" pitchFamily="18" charset="0"/>
              </a:rPr>
              <a:t/>
            </a:r>
            <a:br>
              <a:rPr lang="en-US" sz="3700" dirty="0" smtClean="0">
                <a:effectLst>
                  <a:glow rad="228600">
                    <a:schemeClr val="accent5">
                      <a:satMod val="175000"/>
                      <a:alpha val="40000"/>
                    </a:schemeClr>
                  </a:glow>
                </a:effectLst>
                <a:latin typeface="Sylfaen" pitchFamily="18" charset="0"/>
              </a:rPr>
            </a:br>
            <a:r>
              <a:rPr lang="hy-AM" sz="3700" dirty="0" smtClean="0">
                <a:effectLst>
                  <a:glow rad="228600">
                    <a:schemeClr val="accent5">
                      <a:satMod val="175000"/>
                      <a:alpha val="40000"/>
                    </a:schemeClr>
                  </a:glow>
                </a:effectLst>
                <a:latin typeface="Sylfaen" pitchFamily="18" charset="0"/>
              </a:rPr>
              <a:t>պիտի </a:t>
            </a:r>
            <a:r>
              <a:rPr lang="hy-AM" sz="3700" dirty="0" smtClean="0">
                <a:effectLst>
                  <a:glow rad="228600">
                    <a:schemeClr val="accent5">
                      <a:satMod val="175000"/>
                      <a:alpha val="40000"/>
                    </a:schemeClr>
                  </a:glow>
                </a:effectLst>
                <a:latin typeface="Sylfaen" pitchFamily="18" charset="0"/>
              </a:rPr>
              <a:t>տեսնի,</a:t>
            </a:r>
            <a:br>
              <a:rPr lang="hy-AM" sz="3700" dirty="0" smtClean="0">
                <a:effectLst>
                  <a:glow rad="228600">
                    <a:schemeClr val="accent5">
                      <a:satMod val="175000"/>
                      <a:alpha val="40000"/>
                    </a:schemeClr>
                  </a:glow>
                </a:effectLst>
                <a:latin typeface="Sylfaen" pitchFamily="18" charset="0"/>
              </a:rPr>
            </a:br>
            <a:r>
              <a:rPr lang="hy-AM" sz="3700" dirty="0" smtClean="0">
                <a:effectLst>
                  <a:glow rad="228600">
                    <a:schemeClr val="accent5">
                      <a:satMod val="175000"/>
                      <a:alpha val="40000"/>
                    </a:schemeClr>
                  </a:glow>
                </a:effectLst>
                <a:latin typeface="Sylfaen" pitchFamily="18" charset="0"/>
              </a:rPr>
              <a:t>Իր խոսքն ասի՝ այո կամ ոչ, </a:t>
            </a:r>
            <a:r>
              <a:rPr lang="ru-RU" sz="3700" dirty="0" smtClean="0">
                <a:effectLst>
                  <a:glow rad="228600">
                    <a:schemeClr val="accent5">
                      <a:satMod val="175000"/>
                      <a:alpha val="40000"/>
                    </a:schemeClr>
                  </a:glow>
                </a:effectLst>
                <a:latin typeface="Sylfaen" pitchFamily="18" charset="0"/>
              </a:rPr>
              <a:t/>
            </a:r>
            <a:br>
              <a:rPr lang="ru-RU" sz="3700" dirty="0" smtClean="0">
                <a:effectLst>
                  <a:glow rad="228600">
                    <a:schemeClr val="accent5">
                      <a:satMod val="175000"/>
                      <a:alpha val="40000"/>
                    </a:schemeClr>
                  </a:glow>
                </a:effectLst>
                <a:latin typeface="Sylfaen" pitchFamily="18" charset="0"/>
              </a:rPr>
            </a:br>
            <a:r>
              <a:rPr lang="hy-AM" sz="3700" dirty="0" smtClean="0">
                <a:effectLst>
                  <a:glow rad="228600">
                    <a:schemeClr val="accent5">
                      <a:satMod val="175000"/>
                      <a:alpha val="40000"/>
                    </a:schemeClr>
                  </a:glow>
                </a:effectLst>
                <a:latin typeface="Sylfaen" pitchFamily="18" charset="0"/>
              </a:rPr>
              <a:t>այո կամ ոչ, </a:t>
            </a:r>
            <a:br>
              <a:rPr lang="hy-AM" sz="3700" dirty="0" smtClean="0">
                <a:effectLst>
                  <a:glow rad="228600">
                    <a:schemeClr val="accent5">
                      <a:satMod val="175000"/>
                      <a:alpha val="40000"/>
                    </a:schemeClr>
                  </a:glow>
                </a:effectLst>
                <a:latin typeface="Sylfaen" pitchFamily="18" charset="0"/>
              </a:rPr>
            </a:br>
            <a:r>
              <a:rPr lang="hy-AM" sz="3700" dirty="0" smtClean="0">
                <a:effectLst>
                  <a:glow rad="228600">
                    <a:schemeClr val="accent5">
                      <a:satMod val="175000"/>
                      <a:alpha val="40000"/>
                    </a:schemeClr>
                  </a:glow>
                </a:effectLst>
                <a:latin typeface="Sylfaen" pitchFamily="18" charset="0"/>
              </a:rPr>
              <a:t>Դժոխք, թե դրախտ։</a:t>
            </a:r>
            <a:endParaRPr lang="ru-RU" sz="3700" dirty="0">
              <a:effectLst>
                <a:glow rad="228600">
                  <a:schemeClr val="accent5">
                    <a:satMod val="175000"/>
                    <a:alpha val="40000"/>
                  </a:schemeClr>
                </a:glow>
              </a:effectLst>
              <a:latin typeface="Sylfae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1435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hy-AM" sz="5400" dirty="0" smtClean="0">
                <a:effectLst>
                  <a:glow rad="228600">
                    <a:schemeClr val="accent5">
                      <a:satMod val="175000"/>
                      <a:alpha val="40000"/>
                    </a:schemeClr>
                  </a:glow>
                </a:effectLst>
                <a:latin typeface="Sylfaen" pitchFamily="18" charset="0"/>
              </a:rPr>
              <a:t>Իսկ մենք ասում ենք՝</a:t>
            </a:r>
            <a:br>
              <a:rPr lang="hy-AM" sz="5400" dirty="0" smtClean="0">
                <a:effectLst>
                  <a:glow rad="228600">
                    <a:schemeClr val="accent5">
                      <a:satMod val="175000"/>
                      <a:alpha val="40000"/>
                    </a:schemeClr>
                  </a:glow>
                </a:effectLst>
                <a:latin typeface="Sylfaen" pitchFamily="18" charset="0"/>
              </a:rPr>
            </a:br>
            <a:r>
              <a:rPr lang="hy-AM" sz="5400" dirty="0" smtClean="0">
                <a:effectLst>
                  <a:glow rad="228600">
                    <a:schemeClr val="accent5">
                      <a:satMod val="175000"/>
                      <a:alpha val="40000"/>
                    </a:schemeClr>
                  </a:glow>
                </a:effectLst>
                <a:latin typeface="Sylfaen" pitchFamily="18" charset="0"/>
              </a:rPr>
              <a:t>Այո</a:t>
            </a:r>
            <a:r>
              <a:rPr lang="ru-RU" sz="5400" dirty="0" smtClean="0">
                <a:effectLst>
                  <a:glow rad="228600">
                    <a:schemeClr val="accent5">
                      <a:satMod val="175000"/>
                      <a:alpha val="40000"/>
                    </a:schemeClr>
                  </a:glow>
                </a:effectLst>
                <a:latin typeface="Sylfaen" pitchFamily="18" charset="0"/>
              </a:rPr>
              <a:t>`</a:t>
            </a:r>
            <a:r>
              <a:rPr lang="hy-AM" sz="5400" dirty="0" smtClean="0">
                <a:effectLst>
                  <a:glow rad="228600">
                    <a:schemeClr val="accent5">
                      <a:satMod val="175000"/>
                      <a:alpha val="40000"/>
                    </a:schemeClr>
                  </a:glow>
                </a:effectLst>
                <a:latin typeface="Sylfaen" pitchFamily="18" charset="0"/>
                <a:cs typeface="Calibri"/>
              </a:rPr>
              <a:t>, ալելուիա </a:t>
            </a:r>
            <a:r>
              <a:rPr lang="en-US" sz="5400" dirty="0" smtClean="0">
                <a:effectLst>
                  <a:glow rad="228600">
                    <a:schemeClr val="accent5">
                      <a:satMod val="175000"/>
                      <a:alpha val="40000"/>
                    </a:schemeClr>
                  </a:glow>
                </a:effectLst>
                <a:latin typeface="Sylfaen" pitchFamily="18" charset="0"/>
                <a:cs typeface="Calibri"/>
              </a:rPr>
              <a:t>(3) </a:t>
            </a:r>
            <a:r>
              <a:rPr lang="hy-AM" sz="5400" dirty="0" smtClean="0">
                <a:effectLst>
                  <a:glow rad="228600">
                    <a:schemeClr val="accent5">
                      <a:satMod val="175000"/>
                      <a:alpha val="40000"/>
                    </a:schemeClr>
                  </a:glow>
                </a:effectLst>
                <a:latin typeface="Sylfaen" pitchFamily="18" charset="0"/>
                <a:cs typeface="Calibri"/>
              </a:rPr>
              <a:t>Արքային,</a:t>
            </a:r>
            <a:br>
              <a:rPr lang="hy-AM" sz="5400" dirty="0" smtClean="0">
                <a:effectLst>
                  <a:glow rad="228600">
                    <a:schemeClr val="accent5">
                      <a:satMod val="175000"/>
                      <a:alpha val="40000"/>
                    </a:schemeClr>
                  </a:glow>
                </a:effectLst>
                <a:latin typeface="Sylfaen" pitchFamily="18" charset="0"/>
                <a:cs typeface="Calibri"/>
              </a:rPr>
            </a:br>
            <a:r>
              <a:rPr lang="hy-AM" sz="5400" dirty="0" smtClean="0">
                <a:effectLst>
                  <a:glow rad="228600">
                    <a:schemeClr val="accent5">
                      <a:satMod val="175000"/>
                      <a:alpha val="40000"/>
                    </a:schemeClr>
                  </a:glow>
                </a:effectLst>
                <a:latin typeface="Sylfaen" pitchFamily="18" charset="0"/>
                <a:cs typeface="Calibri"/>
              </a:rPr>
              <a:t>Այո՝, ալելուիա </a:t>
            </a:r>
            <a:r>
              <a:rPr lang="en-US" sz="5400" dirty="0" smtClean="0">
                <a:effectLst>
                  <a:glow rad="228600">
                    <a:schemeClr val="accent5">
                      <a:satMod val="175000"/>
                      <a:alpha val="40000"/>
                    </a:schemeClr>
                  </a:glow>
                </a:effectLst>
                <a:latin typeface="Sylfaen" pitchFamily="18" charset="0"/>
                <a:cs typeface="Calibri"/>
              </a:rPr>
              <a:t>(3) </a:t>
            </a:r>
            <a:r>
              <a:rPr lang="hy-AM" sz="5400" dirty="0" smtClean="0">
                <a:effectLst>
                  <a:glow rad="228600">
                    <a:schemeClr val="accent5">
                      <a:satMod val="175000"/>
                      <a:alpha val="40000"/>
                    </a:schemeClr>
                  </a:glow>
                </a:effectLst>
                <a:latin typeface="Sylfaen" pitchFamily="18" charset="0"/>
                <a:cs typeface="Calibri"/>
              </a:rPr>
              <a:t>Արքային։</a:t>
            </a:r>
            <a:endParaRPr lang="ru-RU" sz="5400" dirty="0">
              <a:effectLst>
                <a:glow rad="228600">
                  <a:schemeClr val="accent5">
                    <a:satMod val="175000"/>
                    <a:alpha val="40000"/>
                  </a:schemeClr>
                </a:glow>
              </a:effectLst>
              <a:latin typeface="Sylfae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143500"/>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hy-AM" dirty="0" smtClean="0">
                <a:effectLst>
                  <a:glow rad="228600">
                    <a:schemeClr val="accent5">
                      <a:satMod val="175000"/>
                      <a:alpha val="40000"/>
                    </a:schemeClr>
                  </a:glow>
                </a:effectLst>
                <a:latin typeface="Sylfaen" pitchFamily="18" charset="0"/>
              </a:rPr>
              <a:t>Տերը գալիս է ահա Նա գալիս է։</a:t>
            </a:r>
            <a:br>
              <a:rPr lang="hy-AM"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Տե</a:t>
            </a:r>
            <a:r>
              <a:rPr lang="en-US" dirty="0" smtClean="0">
                <a:effectLst>
                  <a:glow rad="228600">
                    <a:schemeClr val="accent5">
                      <a:satMod val="175000"/>
                      <a:alpha val="40000"/>
                    </a:schemeClr>
                  </a:glow>
                </a:effectLst>
                <a:latin typeface="Sylfaen" pitchFamily="18" charset="0"/>
              </a:rPr>
              <a:t>ս</a:t>
            </a:r>
            <a:r>
              <a:rPr lang="hy-AM" dirty="0" smtClean="0">
                <a:effectLst>
                  <a:glow rad="228600">
                    <a:schemeClr val="accent5">
                      <a:satMod val="175000"/>
                      <a:alpha val="40000"/>
                    </a:schemeClr>
                  </a:glow>
                </a:effectLst>
                <a:latin typeface="Sylfaen" pitchFamily="18" charset="0"/>
              </a:rPr>
              <a:t> գալիս է Նա շուտով</a:t>
            </a:r>
            <a:br>
              <a:rPr lang="hy-AM"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Արդյոք պատրաստ </a:t>
            </a:r>
            <a:r>
              <a:rPr lang="hy-AM" dirty="0" smtClean="0">
                <a:effectLst>
                  <a:glow rad="228600">
                    <a:schemeClr val="accent5">
                      <a:satMod val="175000"/>
                      <a:alpha val="40000"/>
                    </a:schemeClr>
                  </a:glow>
                </a:effectLst>
                <a:latin typeface="Sylfaen" pitchFamily="18" charset="0"/>
              </a:rPr>
              <a:t>ես </a:t>
            </a:r>
            <a:r>
              <a:rPr lang="hy-AM" dirty="0" smtClean="0">
                <a:effectLst>
                  <a:glow rad="228600">
                    <a:schemeClr val="accent5">
                      <a:satMod val="175000"/>
                      <a:alpha val="40000"/>
                    </a:schemeClr>
                  </a:glow>
                </a:effectLst>
                <a:latin typeface="Sylfaen" pitchFamily="18" charset="0"/>
              </a:rPr>
              <a:t>դու ով մարդ</a:t>
            </a:r>
            <a:r>
              <a:rPr lang="en-US" dirty="0" smtClean="0">
                <a:effectLst>
                  <a:glow rad="228600">
                    <a:schemeClr val="accent5">
                      <a:satMod val="175000"/>
                      <a:alpha val="40000"/>
                    </a:schemeClr>
                  </a:glow>
                </a:effectLst>
                <a:latin typeface="Sylfaen" pitchFamily="18" charset="0"/>
              </a:rPr>
              <a:t> </a:t>
            </a:r>
            <a:br>
              <a:rPr lang="en-US" dirty="0" smtClean="0">
                <a:effectLst>
                  <a:glow rad="228600">
                    <a:schemeClr val="accent5">
                      <a:satMod val="175000"/>
                      <a:alpha val="40000"/>
                    </a:schemeClr>
                  </a:glow>
                </a:effectLst>
                <a:latin typeface="Sylfaen" pitchFamily="18" charset="0"/>
              </a:rPr>
            </a:br>
            <a:r>
              <a:rPr lang="en-US" dirty="0" smtClean="0">
                <a:effectLst>
                  <a:glow rad="228600">
                    <a:schemeClr val="accent5">
                      <a:satMod val="175000"/>
                      <a:alpha val="40000"/>
                    </a:schemeClr>
                  </a:glow>
                </a:effectLst>
                <a:latin typeface="Sylfaen" pitchFamily="18" charset="0"/>
              </a:rPr>
              <a:t>Կ</a:t>
            </a:r>
            <a:r>
              <a:rPr lang="hy-AM" dirty="0" smtClean="0">
                <a:effectLst>
                  <a:glow rad="228600">
                    <a:schemeClr val="accent5">
                      <a:satMod val="175000"/>
                      <a:alpha val="40000"/>
                    </a:schemeClr>
                  </a:glow>
                </a:effectLst>
                <a:latin typeface="Sylfaen" pitchFamily="18" charset="0"/>
              </a:rPr>
              <a:t>անգնելու նրա առջև </a:t>
            </a:r>
            <a:r>
              <a:rPr lang="en-US" dirty="0" smtClean="0">
                <a:effectLst>
                  <a:glow rad="228600">
                    <a:schemeClr val="accent5">
                      <a:satMod val="175000"/>
                      <a:alpha val="40000"/>
                    </a:schemeClr>
                  </a:glow>
                </a:effectLst>
                <a:latin typeface="Sylfaen" pitchFamily="18" charset="0"/>
              </a:rPr>
              <a:t/>
            </a:r>
            <a:br>
              <a:rPr lang="en-US"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քո </a:t>
            </a:r>
            <a:r>
              <a:rPr lang="hy-AM" dirty="0" smtClean="0">
                <a:effectLst>
                  <a:glow rad="228600">
                    <a:schemeClr val="accent5">
                      <a:satMod val="175000"/>
                      <a:alpha val="40000"/>
                    </a:schemeClr>
                  </a:glow>
                </a:effectLst>
                <a:latin typeface="Sylfaen" pitchFamily="18" charset="0"/>
              </a:rPr>
              <a:t>խոսքն ասես</a:t>
            </a:r>
            <a:br>
              <a:rPr lang="hy-AM"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Այո կամ ոչ, այո կամ ոչ, </a:t>
            </a:r>
            <a:br>
              <a:rPr lang="hy-AM" dirty="0" smtClean="0">
                <a:effectLst>
                  <a:glow rad="228600">
                    <a:schemeClr val="accent5">
                      <a:satMod val="175000"/>
                      <a:alpha val="40000"/>
                    </a:schemeClr>
                  </a:glow>
                </a:effectLst>
                <a:latin typeface="Sylfaen" pitchFamily="18" charset="0"/>
              </a:rPr>
            </a:br>
            <a:r>
              <a:rPr lang="hy-AM" dirty="0" smtClean="0">
                <a:effectLst>
                  <a:glow rad="228600">
                    <a:schemeClr val="accent5">
                      <a:satMod val="175000"/>
                      <a:alpha val="40000"/>
                    </a:schemeClr>
                  </a:glow>
                </a:effectLst>
                <a:latin typeface="Sylfaen" pitchFamily="18" charset="0"/>
              </a:rPr>
              <a:t>Դժոխք թե Դրախտ։</a:t>
            </a:r>
            <a:endParaRPr lang="ru-RU" dirty="0">
              <a:effectLst>
                <a:glow rad="228600">
                  <a:schemeClr val="accent5">
                    <a:satMod val="175000"/>
                    <a:alpha val="40000"/>
                  </a:schemeClr>
                </a:glow>
              </a:effectLst>
              <a:latin typeface="Sylfae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1435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hy-AM" sz="5400" dirty="0" smtClean="0">
                <a:effectLst>
                  <a:glow rad="228600">
                    <a:schemeClr val="accent5">
                      <a:satMod val="175000"/>
                      <a:alpha val="40000"/>
                    </a:schemeClr>
                  </a:glow>
                </a:effectLst>
                <a:latin typeface="Sylfaen" pitchFamily="18" charset="0"/>
              </a:rPr>
              <a:t>Իսկ մենք ասում ենք՝</a:t>
            </a:r>
            <a:br>
              <a:rPr lang="hy-AM" sz="5400" dirty="0" smtClean="0">
                <a:effectLst>
                  <a:glow rad="228600">
                    <a:schemeClr val="accent5">
                      <a:satMod val="175000"/>
                      <a:alpha val="40000"/>
                    </a:schemeClr>
                  </a:glow>
                </a:effectLst>
                <a:latin typeface="Sylfaen" pitchFamily="18" charset="0"/>
              </a:rPr>
            </a:br>
            <a:r>
              <a:rPr lang="hy-AM" sz="5400" dirty="0" smtClean="0">
                <a:effectLst>
                  <a:glow rad="228600">
                    <a:schemeClr val="accent5">
                      <a:satMod val="175000"/>
                      <a:alpha val="40000"/>
                    </a:schemeClr>
                  </a:glow>
                </a:effectLst>
                <a:latin typeface="Sylfaen" pitchFamily="18" charset="0"/>
              </a:rPr>
              <a:t>Այո</a:t>
            </a:r>
            <a:r>
              <a:rPr lang="ru-RU" sz="5400" dirty="0" smtClean="0">
                <a:effectLst>
                  <a:glow rad="228600">
                    <a:schemeClr val="accent5">
                      <a:satMod val="175000"/>
                      <a:alpha val="40000"/>
                    </a:schemeClr>
                  </a:glow>
                </a:effectLst>
                <a:latin typeface="Sylfaen" pitchFamily="18" charset="0"/>
              </a:rPr>
              <a:t>`</a:t>
            </a:r>
            <a:r>
              <a:rPr lang="hy-AM" sz="5400" dirty="0" smtClean="0">
                <a:effectLst>
                  <a:glow rad="228600">
                    <a:schemeClr val="accent5">
                      <a:satMod val="175000"/>
                      <a:alpha val="40000"/>
                    </a:schemeClr>
                  </a:glow>
                </a:effectLst>
                <a:latin typeface="Sylfaen" pitchFamily="18" charset="0"/>
                <a:cs typeface="Calibri"/>
              </a:rPr>
              <a:t>, ալելուիա </a:t>
            </a:r>
            <a:r>
              <a:rPr lang="en-US" sz="5400" dirty="0" smtClean="0">
                <a:effectLst>
                  <a:glow rad="228600">
                    <a:schemeClr val="accent5">
                      <a:satMod val="175000"/>
                      <a:alpha val="40000"/>
                    </a:schemeClr>
                  </a:glow>
                </a:effectLst>
                <a:latin typeface="Sylfaen" pitchFamily="18" charset="0"/>
                <a:cs typeface="Calibri"/>
              </a:rPr>
              <a:t>(3) </a:t>
            </a:r>
            <a:r>
              <a:rPr lang="hy-AM" sz="5400" dirty="0" smtClean="0">
                <a:effectLst>
                  <a:glow rad="228600">
                    <a:schemeClr val="accent5">
                      <a:satMod val="175000"/>
                      <a:alpha val="40000"/>
                    </a:schemeClr>
                  </a:glow>
                </a:effectLst>
                <a:latin typeface="Sylfaen" pitchFamily="18" charset="0"/>
                <a:cs typeface="Calibri"/>
              </a:rPr>
              <a:t>Արքային,</a:t>
            </a:r>
            <a:br>
              <a:rPr lang="hy-AM" sz="5400" dirty="0" smtClean="0">
                <a:effectLst>
                  <a:glow rad="228600">
                    <a:schemeClr val="accent5">
                      <a:satMod val="175000"/>
                      <a:alpha val="40000"/>
                    </a:schemeClr>
                  </a:glow>
                </a:effectLst>
                <a:latin typeface="Sylfaen" pitchFamily="18" charset="0"/>
                <a:cs typeface="Calibri"/>
              </a:rPr>
            </a:br>
            <a:r>
              <a:rPr lang="hy-AM" sz="5400" dirty="0" smtClean="0">
                <a:effectLst>
                  <a:glow rad="228600">
                    <a:schemeClr val="accent5">
                      <a:satMod val="175000"/>
                      <a:alpha val="40000"/>
                    </a:schemeClr>
                  </a:glow>
                </a:effectLst>
                <a:latin typeface="Sylfaen" pitchFamily="18" charset="0"/>
                <a:cs typeface="Calibri"/>
              </a:rPr>
              <a:t>Այո՝, ալելուիա </a:t>
            </a:r>
            <a:r>
              <a:rPr lang="en-US" sz="5400" dirty="0" smtClean="0">
                <a:effectLst>
                  <a:glow rad="228600">
                    <a:schemeClr val="accent5">
                      <a:satMod val="175000"/>
                      <a:alpha val="40000"/>
                    </a:schemeClr>
                  </a:glow>
                </a:effectLst>
                <a:latin typeface="Sylfaen" pitchFamily="18" charset="0"/>
                <a:cs typeface="Calibri"/>
              </a:rPr>
              <a:t>(3) </a:t>
            </a:r>
            <a:r>
              <a:rPr lang="hy-AM" sz="5400" dirty="0" smtClean="0">
                <a:effectLst>
                  <a:glow rad="228600">
                    <a:schemeClr val="accent5">
                      <a:satMod val="175000"/>
                      <a:alpha val="40000"/>
                    </a:schemeClr>
                  </a:glow>
                </a:effectLst>
                <a:latin typeface="Sylfaen" pitchFamily="18" charset="0"/>
                <a:cs typeface="Calibri"/>
              </a:rPr>
              <a:t>Արքային։</a:t>
            </a:r>
            <a:r>
              <a:rPr lang="ru-RU" sz="5400" smtClean="0">
                <a:effectLst>
                  <a:glow rad="228600">
                    <a:schemeClr val="accent5">
                      <a:satMod val="175000"/>
                      <a:alpha val="40000"/>
                    </a:schemeClr>
                  </a:glow>
                </a:effectLst>
                <a:latin typeface="Sylfaen" pitchFamily="18" charset="0"/>
                <a:cs typeface="Calibri"/>
              </a:rPr>
              <a:t>)</a:t>
            </a:r>
            <a:endParaRPr lang="ru-RU" sz="5400" dirty="0">
              <a:effectLst>
                <a:glow rad="228600">
                  <a:schemeClr val="accent5">
                    <a:satMod val="175000"/>
                    <a:alpha val="40000"/>
                  </a:schemeClr>
                </a:glow>
              </a:effectLst>
              <a:latin typeface="Sylfae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30</Words>
  <Application>Microsoft Office PowerPoint</Application>
  <PresentationFormat>Экран (16:9)</PresentationFormat>
  <Paragraphs>5</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Тема Office</vt:lpstr>
      <vt:lpstr>Աշխարհի մարդիք, տեսեք,  Արքան է գալիս, Երկրի վրա լսվում է խոսքը Նրա։ Աշխարհի մարդիկ, տեսեք, որ Լույսն է գալիս, Ժամն է ահա, գալիս է  Նա մեզ տուն տանելու։</vt:lpstr>
      <vt:lpstr>Եվ ժամը Նրա կտեսնի աշխարհն ամբողջ, Եվ գալը Նրա կտեսնի աշխարհն ամբողջ, Երկրի վրա ապրող ամեն մի մարդ  պիտի տեսնի, Իր խոսքն ասի՝ այո կամ ոչ,  այո կամ ոչ,  Դժոխք, թե դրախտ։</vt:lpstr>
      <vt:lpstr>Իսկ մենք ասում ենք՝ Այո`, ալելուիա (3) Արքային, Այո՝, ալելուիա (3) Արքային։</vt:lpstr>
      <vt:lpstr>Տերը գալիս է ահա Նա գալիս է։ Տես գալիս է Նա շուտով Արդյոք պատրաստ ես դու ով մարդ  Կանգնելու նրա առջև  քո խոսքն ասես Այո կամ ոչ, այո կամ ոչ,  Դժոխք թե Դրախտ։</vt:lpstr>
      <vt:lpstr>Իսկ մենք ասում ենք՝ Այո`, ալելուիա (3) Արքային, Այո՝, ալելուիա (3) Արքային։)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Shahen</dc:creator>
  <cp:lastModifiedBy>Shahen</cp:lastModifiedBy>
  <cp:revision>7</cp:revision>
  <dcterms:created xsi:type="dcterms:W3CDTF">2017-01-12T10:02:10Z</dcterms:created>
  <dcterms:modified xsi:type="dcterms:W3CDTF">2017-09-11T12:15:40Z</dcterms:modified>
</cp:coreProperties>
</file>