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D11EB-EC52-4411-9EB9-3B36025F37CC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4050-5790-4958-8182-7A6F5BC89A9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 կանչեց մեզ տարբեր ազգերից,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Իր անունը մեզ տվեց։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 կանչեց մեզ տարբեր լեզուներից,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Իր սիրտը մեզ տվեց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մենք մեկտեղ ենք, 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զորավոր ենք։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մենք մեկտեղ ենք, 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 մեր մեջ է։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մենք մեկտեղ ենք, Աստծո սիրո վտակները հոսում են մեզ վրա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 մարմինն ենք, Հիսուսի եկեղեցին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Գնված Քրիստոսի արյամբ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Չեն հաղթի մեզ դժողքի դարպասները,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Աստված հզոր է և անպարտ։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մենք մեկտեղ ենք, 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զորավոր ենք։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մենք մեկտեղ ենք, 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 մեր մեջ է։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մենք մեկտեղ ենք, Աստծո սիրո վտակները հոսում են մեզ վրա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22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Աստված կանչեց մեզ տարբեր ազգերից, Եվ Իր անունը մեզ տվեց։ Աստված կանչեց մեզ տարբեր լեզուներից, Եվ Իր սիրտը մեզ տվեց։ X2</vt:lpstr>
      <vt:lpstr>Երբ մենք մեկտեղ ենք,  մենք զորավոր ենք։ Երբ մենք մեկտեղ ենք,  Աստված մեր մեջ է։ Երբ մենք մեկտեղ ենք, Աստծո սիրո վտակները հոսում են մեզ վրա: X2</vt:lpstr>
      <vt:lpstr>Տիրոջ մարմինն ենք, Հիսուսի եկեղեցին Գնված Քրիստոսի արյամբ: Չեն հաղթի մեզ դժողքի դարպասները, Մեր Աստված հզոր է և անպարտ։</vt:lpstr>
      <vt:lpstr>Երբ մենք մեկտեղ ենք,  մենք զորավոր ենք։ Երբ մենք մեկտեղ ենք,  Աստված մեր մեջ է։ Երբ մենք մեկտեղ ենք, Աստծո սիրո վտակները հոսում են մեզ վրա:)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38</cp:revision>
  <dcterms:modified xsi:type="dcterms:W3CDTF">2018-11-17T07:15:06Z</dcterms:modified>
</cp:coreProperties>
</file>