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216" y="-2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26.01.2019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26.01.2019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26.01.2019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26.01.2019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en-US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Աստված</a:t>
            </a:r>
            <a:r>
              <a:rPr lang="en-US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սքանչելի</a:t>
            </a:r>
            <a:r>
              <a:rPr lang="en-US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է, </a:t>
            </a:r>
            <a:r>
              <a:rPr lang="en-US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մեծ</a:t>
            </a:r>
            <a:r>
              <a:rPr lang="en-US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Իշխան</a:t>
            </a:r>
            <a:r>
              <a:rPr lang="en-US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: </a:t>
            </a:r>
            <a:br>
              <a:rPr lang="en-US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Երկինքներից</a:t>
            </a:r>
            <a:r>
              <a:rPr lang="en-US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է </a:t>
            </a:r>
            <a:r>
              <a:rPr lang="en-US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Նա</a:t>
            </a:r>
            <a:r>
              <a:rPr lang="en-US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Սքանչելի</a:t>
            </a:r>
            <a:r>
              <a:rPr lang="en-US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է </a:t>
            </a:r>
            <a:r>
              <a:rPr lang="en-US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փառավոր</a:t>
            </a:r>
            <a:r>
              <a:rPr lang="en-US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և </a:t>
            </a:r>
            <a:r>
              <a:rPr lang="en-US" sz="54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թագավոր</a:t>
            </a:r>
            <a:r>
              <a:rPr lang="ru-RU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:</a:t>
            </a:r>
            <a:r>
              <a:rPr lang="en-US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5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X4</a:t>
            </a:r>
            <a:endParaRPr lang="ru-RU" sz="5400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en-US" sz="6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Տիրում</a:t>
            </a:r>
            <a:r>
              <a:rPr lang="en-US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է, </a:t>
            </a:r>
            <a:r>
              <a:rPr lang="en-US" sz="6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տիրում</a:t>
            </a:r>
            <a:r>
              <a:rPr lang="en-US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է, </a:t>
            </a:r>
            <a:r>
              <a:rPr lang="en-US" sz="6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տիրում</a:t>
            </a:r>
            <a:r>
              <a:rPr lang="en-US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է,</a:t>
            </a:r>
            <a:br>
              <a:rPr lang="en-US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6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Տերը</a:t>
            </a:r>
            <a:r>
              <a:rPr lang="en-US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6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հզոր</a:t>
            </a:r>
            <a:r>
              <a:rPr lang="en-US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6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Աստված</a:t>
            </a:r>
            <a:r>
              <a:rPr lang="en-US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է:</a:t>
            </a:r>
            <a:br>
              <a:rPr lang="en-US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</a:t>
            </a:r>
            <a:r>
              <a:rPr lang="en-US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3</a:t>
            </a:r>
            <a:endParaRPr lang="ru-RU" sz="6000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en-US" sz="6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Աստված</a:t>
            </a:r>
            <a:r>
              <a:rPr lang="en-US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6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սքանչելի</a:t>
            </a:r>
            <a:r>
              <a:rPr lang="en-US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է, </a:t>
            </a:r>
            <a:r>
              <a:rPr lang="en-US" sz="6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մեծ</a:t>
            </a:r>
            <a:r>
              <a:rPr lang="en-US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6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Իշխան</a:t>
            </a:r>
            <a:r>
              <a:rPr lang="en-US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: </a:t>
            </a:r>
            <a:br>
              <a:rPr lang="en-US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6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Երկինքներից</a:t>
            </a:r>
            <a:r>
              <a:rPr lang="en-US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է </a:t>
            </a:r>
            <a:r>
              <a:rPr lang="en-US" sz="6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Նա</a:t>
            </a:r>
            <a:r>
              <a:rPr lang="en-US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6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Սքանչելի</a:t>
            </a:r>
            <a:r>
              <a:rPr lang="en-US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է </a:t>
            </a:r>
            <a:r>
              <a:rPr lang="en-US" sz="6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փառավոր</a:t>
            </a:r>
            <a:r>
              <a:rPr lang="en-US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և </a:t>
            </a:r>
            <a:r>
              <a:rPr lang="en-US" sz="6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թագավոր</a:t>
            </a:r>
            <a:r>
              <a:rPr lang="ru-RU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:</a:t>
            </a:r>
            <a:r>
              <a:rPr lang="en-US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)</a:t>
            </a:r>
            <a:endParaRPr lang="ru-RU" sz="6000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23</Words>
  <Application>Microsoft Office PowerPoint</Application>
  <PresentationFormat>Экран (16:9)</PresentationFormat>
  <Paragraphs>3</Paragraphs>
  <Slides>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4" baseType="lpstr">
      <vt:lpstr>Тема Office</vt:lpstr>
      <vt:lpstr>Աստված սքանչելի է, մեծ Իշխան:  Երկինքներից է Նա Սքանչելի է փառավոր և թագավոր: X4</vt:lpstr>
      <vt:lpstr>Տիրում է, տիրում է, տիրում է, Տերը հզոր Աստված է: X3</vt:lpstr>
      <vt:lpstr>Աստված սքանչելի է, մեծ Իշխան:  Երկինքներից է Նա Սքանչելի է փառավոր և թագավոր:)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cp:lastModifiedBy>Ekexeci</cp:lastModifiedBy>
  <cp:revision>12</cp:revision>
  <dcterms:modified xsi:type="dcterms:W3CDTF">2019-01-26T06:38:08Z</dcterms:modified>
</cp:coreProperties>
</file>