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 արա Տեր Աստված երկինքը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հոգու համար,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լցրու իմ սիրտը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կրակով անմար: </a:t>
            </a:r>
            <a:b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 արա Տեր Աստված երկինքը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հոգու համար,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լցվեմ Քո Հոգով ու գործեմ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փառքի համար: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5</a:t>
            </a:r>
            <a:endParaRPr lang="ru-RU" sz="3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ճանաչեմ Քեզ իմ Աստված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Զոհաբերեմ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իմ Աստված,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 սիրեմ ով իմ Աստված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ծառայեմ Հոգով վառված: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</Words>
  <Application>Microsoft Office PowerPoint</Application>
  <PresentationFormat>Экран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Բաց արա Տեր Աստված երկինքը  իմ հոգու համար, Եվ լցրու իմ սիրտը  Սուրբ Հոգու կրակով անմար:  Բաց արա Տեր Աստված երկինքը  իմ հոգու համար, Որ լցվեմ Քո Հոգով ու գործեմ  Քո փառքի համար:  X5</vt:lpstr>
      <vt:lpstr>Որ ճանաչեմ Քեզ իմ Աստված, Զոհաբերեմ Քեզ իմ Աստված, Որ Քեզ սիրեմ ով իմ Աստված, Քեզ ծառայեմ Հոգով վառված:)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15</cp:revision>
  <dcterms:modified xsi:type="dcterms:W3CDTF">2019-10-12T06:36:24Z</dcterms:modified>
</cp:coreProperties>
</file>