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3" autoAdjust="0"/>
    <p:restoredTop sz="94660"/>
  </p:normalViewPr>
  <p:slideViewPr>
    <p:cSldViewPr>
      <p:cViewPr varScale="1">
        <p:scale>
          <a:sx n="94" d="100"/>
          <a:sy n="94" d="100"/>
        </p:scale>
        <p:origin x="402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Բարձրացի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/>
              </a:rPr>
              <a:t>´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ր, Ով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Աստված, Քո տան մեջ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Փառավորվի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/>
              </a:rPr>
              <a:t>´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ր,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 երգով ու պարով,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Քանի որ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ու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միայն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Գառն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Աստծո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Առնելու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փառքը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պատիվը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 </a:t>
            </a:r>
            <a:r>
              <a:rPr lang="ru-RU" sz="4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զորությունը</a:t>
            </a:r>
            <a:r>
              <a:rPr lang="ru-RU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en-US" sz="4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X2</a:t>
            </a:r>
            <a:endParaRPr lang="ru-RU" sz="4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 լեզու դավանի,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որ Դու Տեր ես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հռչակի`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 ես կենդանի Աստված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Սուրբ Հոգով և զորությամբ,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Տեր, օծիր մեզ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Չարի դեմ կլինենք հաղթանակած: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sz="4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</a:t>
            </a:r>
            <a:r>
              <a:rPr lang="ru-RU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փառքով</a:t>
            </a:r>
            <a:r>
              <a:rPr lang="ru-RU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լցված</a:t>
            </a:r>
            <a:r>
              <a:rPr lang="ru-RU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է </a:t>
            </a:r>
            <a:r>
              <a:rPr lang="ru-RU" sz="4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տաճարը</a:t>
            </a:r>
            <a:r>
              <a:rPr lang="ru-RU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Սիրովդ</a:t>
            </a:r>
            <a:r>
              <a:rPr lang="ru-RU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լի</a:t>
            </a:r>
            <a:r>
              <a:rPr lang="ru-RU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վառված</a:t>
            </a:r>
            <a:r>
              <a:rPr lang="ru-RU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</a:t>
            </a:r>
            <a:r>
              <a:rPr lang="ru-RU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խնկամանները</a:t>
            </a:r>
            <a:r>
              <a:rPr lang="ru-RU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,</a:t>
            </a:r>
            <a:br>
              <a:rPr lang="ru-RU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Խնկարկում</a:t>
            </a:r>
            <a:r>
              <a:rPr lang="ru-RU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ru-RU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գոհության</a:t>
            </a:r>
            <a:r>
              <a:rPr lang="ru-RU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պատարագներ</a:t>
            </a:r>
            <a:r>
              <a:rPr lang="ru-RU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</a:t>
            </a:r>
            <a:r>
              <a:rPr lang="ru-RU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դավանում</a:t>
            </a:r>
            <a:r>
              <a:rPr lang="ru-RU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ենք</a:t>
            </a:r>
            <a:r>
              <a:rPr lang="ru-RU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` </a:t>
            </a:r>
            <a:r>
              <a:rPr lang="hy-AM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4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Հիսուս</a:t>
            </a:r>
            <a:r>
              <a:rPr lang="ru-RU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</a:t>
            </a:r>
            <a:r>
              <a:rPr lang="ru-RU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ես</a:t>
            </a:r>
            <a:r>
              <a:rPr lang="ru-RU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մեր</a:t>
            </a:r>
            <a:r>
              <a:rPr lang="ru-RU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sz="46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Տերը</a:t>
            </a:r>
            <a:r>
              <a:rPr lang="ru-RU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:</a:t>
            </a:r>
            <a:r>
              <a:rPr lang="en-US" sz="46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X2</a:t>
            </a:r>
            <a:endParaRPr lang="ru-RU" sz="46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499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Ամեն լեզու դավանի, որ Դու Տեր ես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Եվ հռչակի` Դու ես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կենդանի Աստված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Քո Սուրբ Հոգով և զորությամբ,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Տեր օծիր մեզ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Չարի դեմ կլինենք հաղթանակած: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14407A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24</Words>
  <Application>Microsoft Office PowerPoint</Application>
  <PresentationFormat>On-screen Show (16:9)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Sylfaen</vt:lpstr>
      <vt:lpstr>Тема Office</vt:lpstr>
      <vt:lpstr>Բարձրացի´ր, Ով  Աստված, Քո տան մեջ Փառավորվի´ր,  մեր երգով ու պարով, Քանի որ Դու միայն արժանի ես,  Գառն Աստծո, Առնելու փառքը, պատիվը, զորությունը: X2</vt:lpstr>
      <vt:lpstr>Ամեն լեզու դավանի, որ Դու Տեր ես Եվ հռչակի`  Դու ես կենդանի Աստված Քո Սուրբ Հոգով և զորությամբ,  Տեր, օծիր մեզ Չարի դեմ կլինենք հաղթանակած: X2</vt:lpstr>
      <vt:lpstr>Քո փառքով լցված է տաճարը Սիրովդ լի վառված են խնկամանները, Խնկարկում ենք գոհության պատարագներ Եվ դավանում ենք`  Հիսուս Դու ես մեր Տերը: X2</vt:lpstr>
      <vt:lpstr>Ամեն լեզու դավանի, որ Դու Տեր ես Եվ հռչակի` Դու ես  կենդանի Աստված Քո Սուրբ Հոգով և զորությամբ,  Տեր օծիր մեզ Չարի դեմ կլինենք հաղթանակած:) X2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Shahen</dc:creator>
  <cp:lastModifiedBy>Windows User</cp:lastModifiedBy>
  <cp:revision>26</cp:revision>
  <dcterms:created xsi:type="dcterms:W3CDTF">2016-10-05T13:14:54Z</dcterms:created>
  <dcterms:modified xsi:type="dcterms:W3CDTF">2018-02-16T18:52:10Z</dcterms:modified>
</cp:coreProperties>
</file>