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Բարձրյալ</a:t>
            </a:r>
            <a:r>
              <a:rPr lang="hy-AM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ծածկոցի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տակ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բնակվողը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`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Ամենակարողի շուքի տակ է հանգչում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 կասեմ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իրոջը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իմ ապավեն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Եվ իմ ամրոց,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իմ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Աստված, որին հուսացած եմ: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41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Նա փրկեց ինձ մահից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ոսոխի որոգայթից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Ինձ չար բան չի մոտենա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Նրա թևերի տակ ապահով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և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վստահ: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Ինձ չար բան չի մոտենա:</a:t>
            </a:r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Երբ կանչես դու նրան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կստանաս պատասխան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Նա քեզ հետ է հավիտյան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Օրհնել է քո տունը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ու փրկել է քո որդանց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Բարձրյալն է ապավեն քեզ համար: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Նա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փրկեց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մահից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ոսոխի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որոգայթից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չար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չի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մոտենա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Նրա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թևերի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տակ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ապահով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և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վստահ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չար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բան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չի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մոտենա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endParaRPr lang="ru-RU" sz="32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21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Բարձրյալի ծածկոցի տակ բնակվողը` Ամենակարողի շուքի տակ է հանգչում: Ես կասեմ Տիրոջը իմ ապավեն, Եվ իմ ամրոց,  իմ Աստված, որին հուսացած եմ:  X2</vt:lpstr>
      <vt:lpstr>Նա փրկեց ինձ մահից՝  ոսոխի որոգայթից: Ինձ չար բան չի մոտենա: Նրա թևերի տակ ապահով  եմ և վստահ: Ինձ չար բան չի մոտենա:  X2</vt:lpstr>
      <vt:lpstr>Երբ կանչես դու նրան՝  կստանաս պատասխան: Նա քեզ հետ է հավիտյան, Օրհնել է քո տունը  ու փրկել է քո որդանց: Բարձրյալն է ապավեն քեզ համար: X2</vt:lpstr>
      <vt:lpstr>Նա փրկեց ինձ մահից,  ոսոխի որոգայթից Ինձ չար բան չի մոտենա, Նրա թևերի տակ ապահով եմ  և վստահ: Ինձ չար բան չի մոտենա:)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22</cp:revision>
  <dcterms:modified xsi:type="dcterms:W3CDTF">2018-12-08T09:02:04Z</dcterms:modified>
</cp:coreProperties>
</file>