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2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 ողորմած մեր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Աստվածն ես,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փայլեցնում 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դեմքդ մեզ վրա,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շողերով մեզ օրհնում ես,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Լցնում մեր սիրտը գոհությամբ: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Օրհնում ենք, օրհնում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միայն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ենք, ցնծում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առջև,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ենք, պաշտում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Քեզ,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Ամենակարող Աստված: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 ողորմած մեր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Աստվածն ես,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փայլեցնում ես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դեմքդ մեզ վրա,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շողերով մեզ օրհնում ես,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Լցնում մեր սիրտը գոհությամբ: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Օրհնում ենք, օրհնում ենք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ենք, ցնծում ենք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առջև,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ենք, </a:t>
            </a:r>
            <a:r>
              <a:rPr lang="ru-RU" sz="400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պաշտում</a:t>
            </a:r>
            <a:r>
              <a:rPr lang="ru-RU" sz="40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Քեզ,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Ամենակարող Աստված: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22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Բարի ողորմած մեր  Աստվածն ես, Որ փայլեցնում ես  դեմքդ մեզ վրա, Եվ Քո շողերով մեզ օրհնում ես, Լցնում մեր սիրտը գոհությամբ: X2</vt:lpstr>
      <vt:lpstr>Օրհնում ենք, օրհնում ենք միայն Քեզ, Երգում ենք, ցնծում ենք Քո առջև, Սիրում ենք, պաշտում ենք միայն Քեզ, Ամենակարող Աստված: X2</vt:lpstr>
      <vt:lpstr>Բարի ողորմած մեր  Աստվածն ես, Որ փայլեցնում ես  դեմքդ մեզ վրա, Եվ Քո շողերով մեզ օրհնում ես, Լցնում մեր սիրտը գոհությամբ: X2</vt:lpstr>
      <vt:lpstr>Օրհնում ենք, օրհնում ենք միայն Քեզ, Երգում ենք, ցնծում ենք Քո առջև, Սիրում ենք, պաշտում ենք միայն Քեզ, Ամենակարող Աստված: 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30</cp:revision>
  <dcterms:modified xsi:type="dcterms:W3CDTF">2017-09-11T17:45:08Z</dcterms:modified>
</cp:coreProperties>
</file>