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9144000" cy="5143500" type="screen16x9"/>
  <p:notesSz cx="6858000" cy="9144000"/>
  <p:defaultTextStyle>
    <a:defPPr>
      <a:defRPr lang="ru-RU"/>
    </a:defPPr>
    <a:lvl1pPr marL="0" algn="l" defTabSz="81625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29" algn="l" defTabSz="81625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57" algn="l" defTabSz="81625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386" algn="l" defTabSz="81625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15" algn="l" defTabSz="81625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643" algn="l" defTabSz="81625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771" algn="l" defTabSz="81625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900" algn="l" defTabSz="81625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028" algn="l" defTabSz="81625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3305177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3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5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64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7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6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0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2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29" indent="0">
              <a:buNone/>
              <a:defRPr sz="1800" b="1"/>
            </a:lvl2pPr>
            <a:lvl3pPr marL="816257" indent="0">
              <a:buNone/>
              <a:defRPr sz="1600" b="1"/>
            </a:lvl3pPr>
            <a:lvl4pPr marL="1224386" indent="0">
              <a:buNone/>
              <a:defRPr sz="1400" b="1"/>
            </a:lvl4pPr>
            <a:lvl5pPr marL="1632515" indent="0">
              <a:buNone/>
              <a:defRPr sz="1400" b="1"/>
            </a:lvl5pPr>
            <a:lvl6pPr marL="2040643" indent="0">
              <a:buNone/>
              <a:defRPr sz="1400" b="1"/>
            </a:lvl6pPr>
            <a:lvl7pPr marL="2448771" indent="0">
              <a:buNone/>
              <a:defRPr sz="1400" b="1"/>
            </a:lvl7pPr>
            <a:lvl8pPr marL="2856900" indent="0">
              <a:buNone/>
              <a:defRPr sz="1400" b="1"/>
            </a:lvl8pPr>
            <a:lvl9pPr marL="3265028" indent="0">
              <a:buNone/>
              <a:defRPr sz="1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6"/>
            <a:ext cx="4041775" cy="47982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29" indent="0">
              <a:buNone/>
              <a:defRPr sz="1800" b="1"/>
            </a:lvl2pPr>
            <a:lvl3pPr marL="816257" indent="0">
              <a:buNone/>
              <a:defRPr sz="1600" b="1"/>
            </a:lvl3pPr>
            <a:lvl4pPr marL="1224386" indent="0">
              <a:buNone/>
              <a:defRPr sz="1400" b="1"/>
            </a:lvl4pPr>
            <a:lvl5pPr marL="1632515" indent="0">
              <a:buNone/>
              <a:defRPr sz="1400" b="1"/>
            </a:lvl5pPr>
            <a:lvl6pPr marL="2040643" indent="0">
              <a:buNone/>
              <a:defRPr sz="1400" b="1"/>
            </a:lvl6pPr>
            <a:lvl7pPr marL="2448771" indent="0">
              <a:buNone/>
              <a:defRPr sz="1400" b="1"/>
            </a:lvl7pPr>
            <a:lvl8pPr marL="2856900" indent="0">
              <a:buNone/>
              <a:defRPr sz="1400" b="1"/>
            </a:lvl8pPr>
            <a:lvl9pPr marL="3265028" indent="0">
              <a:buNone/>
              <a:defRPr sz="1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08129" indent="0">
              <a:buNone/>
              <a:defRPr sz="1100"/>
            </a:lvl2pPr>
            <a:lvl3pPr marL="816257" indent="0">
              <a:buNone/>
              <a:defRPr sz="900"/>
            </a:lvl3pPr>
            <a:lvl4pPr marL="1224386" indent="0">
              <a:buNone/>
              <a:defRPr sz="800"/>
            </a:lvl4pPr>
            <a:lvl5pPr marL="1632515" indent="0">
              <a:buNone/>
              <a:defRPr sz="800"/>
            </a:lvl5pPr>
            <a:lvl6pPr marL="2040643" indent="0">
              <a:buNone/>
              <a:defRPr sz="800"/>
            </a:lvl6pPr>
            <a:lvl7pPr marL="2448771" indent="0">
              <a:buNone/>
              <a:defRPr sz="800"/>
            </a:lvl7pPr>
            <a:lvl8pPr marL="2856900" indent="0">
              <a:buNone/>
              <a:defRPr sz="800"/>
            </a:lvl8pPr>
            <a:lvl9pPr marL="3265028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49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29" indent="0">
              <a:buNone/>
              <a:defRPr sz="2500"/>
            </a:lvl2pPr>
            <a:lvl3pPr marL="816257" indent="0">
              <a:buNone/>
              <a:defRPr sz="2200"/>
            </a:lvl3pPr>
            <a:lvl4pPr marL="1224386" indent="0">
              <a:buNone/>
              <a:defRPr sz="1800"/>
            </a:lvl4pPr>
            <a:lvl5pPr marL="1632515" indent="0">
              <a:buNone/>
              <a:defRPr sz="1800"/>
            </a:lvl5pPr>
            <a:lvl6pPr marL="2040643" indent="0">
              <a:buNone/>
              <a:defRPr sz="1800"/>
            </a:lvl6pPr>
            <a:lvl7pPr marL="2448771" indent="0">
              <a:buNone/>
              <a:defRPr sz="1800"/>
            </a:lvl7pPr>
            <a:lvl8pPr marL="2856900" indent="0">
              <a:buNone/>
              <a:defRPr sz="1800"/>
            </a:lvl8pPr>
            <a:lvl9pPr marL="3265028" indent="0">
              <a:buNone/>
              <a:defRPr sz="1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08129" indent="0">
              <a:buNone/>
              <a:defRPr sz="1100"/>
            </a:lvl2pPr>
            <a:lvl3pPr marL="816257" indent="0">
              <a:buNone/>
              <a:defRPr sz="900"/>
            </a:lvl3pPr>
            <a:lvl4pPr marL="1224386" indent="0">
              <a:buNone/>
              <a:defRPr sz="800"/>
            </a:lvl4pPr>
            <a:lvl5pPr marL="1632515" indent="0">
              <a:buNone/>
              <a:defRPr sz="800"/>
            </a:lvl5pPr>
            <a:lvl6pPr marL="2040643" indent="0">
              <a:buNone/>
              <a:defRPr sz="800"/>
            </a:lvl6pPr>
            <a:lvl7pPr marL="2448771" indent="0">
              <a:buNone/>
              <a:defRPr sz="800"/>
            </a:lvl7pPr>
            <a:lvl8pPr marL="2856900" indent="0">
              <a:buNone/>
              <a:defRPr sz="800"/>
            </a:lvl8pPr>
            <a:lvl9pPr marL="3265028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</p:spPr>
        <p:txBody>
          <a:bodyPr vert="horz" lIns="81626" tIns="40813" rIns="81626" bIns="40813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81626" tIns="40813" rIns="81626" bIns="4081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1" y="4767265"/>
            <a:ext cx="2133600" cy="273844"/>
          </a:xfrm>
          <a:prstGeom prst="rect">
            <a:avLst/>
          </a:prstGeom>
        </p:spPr>
        <p:txBody>
          <a:bodyPr vert="horz" lIns="81626" tIns="40813" rIns="81626" bIns="4081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81626" tIns="40813" rIns="81626" bIns="4081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81626" tIns="40813" rIns="81626" bIns="4081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6257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097" indent="-306097" algn="l" defTabSz="81625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09" indent="-255080" algn="l" defTabSz="816257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21" indent="-204064" algn="l" defTabSz="81625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50" indent="-204064" algn="l" defTabSz="81625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579" indent="-204064" algn="l" defTabSz="81625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07" indent="-204064" algn="l" defTabSz="81625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835" indent="-204064" algn="l" defTabSz="81625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964" indent="-204064" algn="l" defTabSz="81625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093" indent="-204064" algn="l" defTabSz="81625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162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29" algn="l" defTabSz="8162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57" algn="l" defTabSz="8162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86" algn="l" defTabSz="8162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15" algn="l" defTabSz="8162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643" algn="l" defTabSz="8162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771" algn="l" defTabSz="8162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00" algn="l" defTabSz="8162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028" algn="l" defTabSz="81625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Ծափ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զարկ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աշխարհ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այսօր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հավիտյան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Քանզի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ծնավ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Իշխան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խաղաղության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/3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Սիոնի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որդիք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բերկրին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Հնչեն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փող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հոբելեան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Օծյալ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անմահ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Թագավորին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գոհության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 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/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3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Ձեզ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ավետիս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ծնավ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Հռչակենք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Քնար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շեփոր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թմբուկով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Գոչենք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միշտ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Օվսաննա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 /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3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Ծափ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զարկ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աշխարհ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այսօր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Ցնծա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հավիտյան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Քանզի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ծնավ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Իշխան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խաղաղության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/3</a:t>
            </a:r>
            <a:r>
              <a:rPr lang="ru-RU" sz="48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Ծափ զարկ աշխարհ ցնծա այսօր, Ցնծա և հավիտյան, Քանզի ծնավ Արքան հզոր, Իշխան խաղաղության: /3 </vt:lpstr>
      <vt:lpstr>Թող Սիոնի որդիք բերկրին, Հնչեն փող հոբելեան, Օծյալ անմահ Թագավորին Երգեն երգ գոհության: /3</vt:lpstr>
      <vt:lpstr>Ձեզ ավետիս Հիսուս ծնավ, Հռչակենք տեր Նրան, Քնար շեփոր ու թմբուկով, Գոչենք միշտ Օվսաննա: /3</vt:lpstr>
      <vt:lpstr>Ծափ զարկ աշխարհ ցնծա այսօր, Ցնծա և հավիտյան, Քանզի ծնավ Արքան հզոր, Իշխան խաղաղության: /3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15</cp:revision>
  <dcterms:modified xsi:type="dcterms:W3CDTF">2019-12-28T06:42:08Z</dcterms:modified>
</cp:coreProperties>
</file>