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4" r:id="rId5"/>
    <p:sldId id="265" r:id="rId6"/>
    <p:sldId id="266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 ուրախության լսվեց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տաճարի մեջ.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Արդարությունը Տիրոջ: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Ուրախություն լցվեց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տաճարի մեջ.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Արդարությունը Տիրոջ: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 Հոգին գործեց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րավոր գործեր,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 Հոգին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բարձրերում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 Հոգին գործեց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րավոր գործեր,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նա փառավորվի: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7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Երգեք արդարներ</a:t>
            </a:r>
            <a: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Դեպ Տերն ուրախությամբ:</a:t>
            </a:r>
            <a: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ru-RU" sz="5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Երգեք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Նրան նոր երգեր,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մեր սրտերն լինեն ուրախ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Եկ, մեծարե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Տիրոջն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Բարձրացնենք անունը Նրա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Եկ, մեծարե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Տիրոջն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Բարձրացնենք անուն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7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Երգեք արդարներ</a:t>
            </a:r>
            <a: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Դեպ Տերն ուրախությամբ:</a:t>
            </a:r>
            <a: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ru-RU" sz="5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Երգեք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Նրան նոր երգեր,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մեր սրտերն լինեն ուրախ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Եկ, մեծարե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Տիրոջն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Բարձրացնենք անունը Նրա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Եկ, մեծարե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Տիրոջն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Բարձրացնենք անուն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20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Ձայն ուրախության լսվեց  տաճարի մեջ. Արդարությունը Տիրոջ: Ուրախություն լցվեց  տաճարի մեջ. Արդարությունը Տիրոջ:</vt:lpstr>
      <vt:lpstr>Տիրոջ Հոգին գործեց  զորավոր գործեր, Տիրոջ Հոգին բարձրերում է,  Տիրոջ Հոգին գործեց  զորավոր գործեր, Թող նա փառավորվի: X2</vt:lpstr>
      <vt:lpstr>Երգեք արդարներ Դեպ Տերն ուրախությամբ: X4 </vt:lpstr>
      <vt:lpstr>Երգեք Նրան նոր երգեր, Թող մեր սրտերն լինեն ուրախ Եկ, մեծարենք Տիրոջն ինձ հետ, Բարձրացնենք անունը Նրա,  Եկ, մեծարենք Տիրոջն ինձ հետ, Բարձրացնենք անուն…</vt:lpstr>
      <vt:lpstr>Երգեք արդարներ Դեպ Տերն ուրախությամբ: X4 </vt:lpstr>
      <vt:lpstr>Երգեք Նրան նոր երգեր, Թող մեր սրտերն լինեն ուրախ Եկ, մեծարենք Տիրոջն ինձ հետ, Բարձրացնենք անունը Նրա,  Եկ, մեծարենք Տիրոջն ինձ հետ, Բարձրացնենք անուն…)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13</cp:revision>
  <dcterms:modified xsi:type="dcterms:W3CDTF">2017-09-11T17:49:55Z</dcterms:modified>
</cp:coreProperties>
</file>