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717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1F68-E254-434A-AA39-384B91B1EEBD}" type="datetimeFigureOut">
              <a:rPr lang="ru-RU" smtClean="0"/>
              <a:pPr/>
              <a:t>11.08.2018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4493-07FD-49D8-8746-0C4AD7B948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latinLnBrk="1"/>
            <a:r>
              <a:rPr lang="ru-RU" sz="4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Ցնծացե՛ք</a:t>
            </a:r>
            <a: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մարդի՛կ, </a:t>
            </a:r>
            <a:r>
              <a:rPr lang="ru-RU" sz="4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ուրախացե՛ք</a:t>
            </a:r>
            <a: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 լուր եմ </a:t>
            </a:r>
            <a:r>
              <a:rPr lang="ru-RU" sz="4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ավետոմ </a:t>
            </a:r>
            <a: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Ձեզ՝ բոլորիդ</a:t>
            </a:r>
            <a:r>
              <a:rPr lang="ru-RU" sz="4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Գերեզմանի մեջ </a:t>
            </a:r>
            <a:r>
              <a:rPr lang="ru-RU" sz="4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մութ</a:t>
            </a:r>
            <a: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դրվեց լուսո Որդին,</a:t>
            </a:r>
            <a:r>
              <a:rPr lang="ru-RU" sz="4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Բայց</a:t>
            </a:r>
            <a:r>
              <a:rPr lang="en-US" sz="4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4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հաղթեց</a:t>
            </a:r>
            <a:r>
              <a:rPr lang="en-US" sz="4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մահվան</a:t>
            </a:r>
            <a: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գերեզմանն</a:t>
            </a:r>
            <a: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b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2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latinLnBrk="1"/>
            <a:r>
              <a:rPr lang="ru-RU" sz="4800" dirty="0" smtClean="0"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Գոչի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՛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հետ՝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հար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/>
              </a:rPr>
              <a:t>՛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 ինձ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հետ՝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հար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Հաղթեց մահվան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իշխանին: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4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latinLnBrk="1"/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րախացեք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մարդի</a:t>
            </a:r>
            <a:r>
              <a:rPr lang="hy-AM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ցնծացեք</a:t>
            </a: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 լուրը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աշխարհին </a:t>
            </a: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ավետեք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այստեղ է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հարուցյալ զորությամբ, </a:t>
            </a:r>
            <a:b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Եկեք,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ասենք՝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եզ,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իշխա՛ն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latinLnBrk="1"/>
            <a:r>
              <a:rPr lang="ru-RU" dirty="0" smtClean="0"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Գոչի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՛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/>
              </a:rPr>
              <a:t>՛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 ինձ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հետ՝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հար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Հաղթեց մահվան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իշխանին: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4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39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Ցնծացե՛ք,  մարդի՛կ, ուրախացե՛ք,  Բարի լուր եմ ավետոմ Ձեզ՝ բոլորիդ, Գերեզմանի մեջ մութ  դրվեց լուսո Որդին, Բայց Նա հաղթեց  մահվան գերեզմանն:  X2</vt:lpstr>
      <vt:lpstr> Գոչի՛ր ինձ հետ՝ Նա հարյավ,  Գոչի՛ր ինձ հետ՝ Նա հարյավ,  Հաղթեց մահվան իշխանին: X4</vt:lpstr>
      <vt:lpstr>Ուրախացեք,  մարդիկ, ցնծացեք,  Բարի լուրը աշխարհին ավետեք, Նա այստեղ է հիմա  հարուցյալ զորությամբ,  Եկեք, Նրան ասենք՝ փառք Քեզ,   իշխա՛ն։  X2</vt:lpstr>
      <vt:lpstr> Գոչի՛ր ինձ հետ՝ Նա հարյավ,  Գոչի՛ր ինձ հետ՝ Նա հարյավ,  Հաղթեց մահվան իշխանին:) X4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Ցնծացե՛ք,  մարդի՛կ, ուրախացե՛ք,  Բարի լուր եմ ավետում Ձեզ՝ բոլորիդ,  Գերեզմանի մեջ մութ դրվեց լուսո Որդին, Բայց Նա հաղթեց մահվան գերեզմանին: X 2</dc:title>
  <dc:creator>Zverdvd.org</dc:creator>
  <cp:lastModifiedBy>Shahen Aleksanyan</cp:lastModifiedBy>
  <cp:revision>29</cp:revision>
  <dcterms:created xsi:type="dcterms:W3CDTF">2016-05-30T05:31:35Z</dcterms:created>
  <dcterms:modified xsi:type="dcterms:W3CDTF">2018-08-12T18:37:42Z</dcterms:modified>
</cp:coreProperties>
</file>