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Դավթի արմատից Հուդայի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ռյուծը հաղթել է չարին,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Տապալել զորությունը մահվան,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տիրում է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աշխարհին։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կյանքն ու հարությունը,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Հավետ սերն ու սրբությունը,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դու մարդ արարած,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կանգնած ես 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դիմաց,</a:t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Աղաղակիր </a:t>
            </a:r>
            <a:r>
              <a:rPr lang="hy-AM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րան։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Քո բարի ձեռքն ինձ օրհնի,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Պահպանի, զորացնի, հաստատի,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Քո բարի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եռքն ինձ օրհնի,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իմ։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պահում է իր ձեռքում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Բանալիները</a:t>
            </a:r>
            <a:r>
              <a:rPr lang="hy-AM" sz="5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մահվան, դժոխքի,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ծունկ պիտի ծռվի,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լեզու Հիսուս Տերը դավանի։</a:t>
            </a:r>
            <a:r>
              <a:rPr lang="ru-RU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կյանքն ու հարությունը,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Հավետ սերն ու սրբությունը,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դու, մարդ արարած,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կանգնած ես </a:t>
            </a:r>
            <a:r>
              <a:rPr lang="ru-RU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դիմաց,</a:t>
            </a:r>
            <a:b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Աղաղակիր Նրան։</a:t>
            </a:r>
            <a:endParaRPr lang="ru-RU" sz="5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Քո բարի ձեռքն ինձ օրհնի,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Պահպանի, զորացնի, հաստատի,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Քո բարի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եռքն ինձ օրհնի,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իմ։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գոհությ</a:t>
            </a:r>
            <a:r>
              <a:rPr lang="ru-RU" sz="4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 արժան ես,</a:t>
            </a:r>
            <a:b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Փառքի, օրհնությ</a:t>
            </a:r>
            <a:r>
              <a:rPr lang="ru-RU" sz="4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 արժան ես,</a:t>
            </a:r>
            <a:b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hy-AM" sz="49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հավետ փառք </a:t>
            </a: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պատիվ,</a:t>
            </a:r>
            <a:b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Քրիստոս</a:t>
            </a:r>
            <a:r>
              <a:rPr lang="en-US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9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Տեր, արժանի ես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Փառքի, փառաբանության, 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 Տեր, արժանի ես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Գովքի, երկրպագության։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Տեր, հզոր Աստված,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Ձեռքերիդ մեջ է կյանքը մեր,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Ցնծում, պարում, ուրախանում,</a:t>
            </a:r>
            <a:b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ենք՝ սուրբ է Տերը մեր։</a:t>
            </a:r>
            <a:r>
              <a:rPr lang="en-US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X3</a:t>
            </a:r>
            <a:r>
              <a:rPr lang="hy-AM" sz="2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2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54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Դավթի արմատից Հուդայի Առյուծը հաղթել է չարին, Տապալել զորությունը մահվան, Որ տիրում է այս աշխարհին։ X2</vt:lpstr>
      <vt:lpstr>Նա է կյանքն ու հարությունը, Հավետ սերն ու սրբությունը, Հիմա դու մարդ արարած, Ով կանգնած ես  Նրա դիմաց, Աղաղակիր Նրան։</vt:lpstr>
      <vt:lpstr>Թող Քո բարի ձեռքն ինձ օրհնի, Պահպանի, զորացնի, հաստատի, Թող Քո բարի ձեռքն ինձ օրհնի, Աստված իմ։ X2</vt:lpstr>
      <vt:lpstr>Նա պահում է իր ձեռքում Բանալիները  մահվան, դժոխքի, Ամեն ծունկ պիտի ծռվի, Ամեն լեզու Հիսուս Տերը դավանի։ X2 </vt:lpstr>
      <vt:lpstr>Նա է կյանքն ու հարությունը, Հավետ սերն ու սրբությունը, Հիմա դու, մարդ արարած, Որ կանգնած ես  Նրա դիմաց, Աղաղակիր Նրան։</vt:lpstr>
      <vt:lpstr>Թող Քո բարի ձեռքն ինձ օրհնի, Պահպանի, զորացնի, հաստատի, Թող Քո բարի ձեռքն ինձ օրհնի, Աստված իմ։ X2</vt:lpstr>
      <vt:lpstr>Հիսուս գոհության արժան ես, Փառքի, օրհնության արժան ես, Քեզ հավետ փառք ու պատիվ, Քրիստոս: X2</vt:lpstr>
      <vt:lpstr>Օրհնյալ ես, Տեր, արժանի ես Փառքի, փառաբանության,  Օրհնյալ ես Տեր, արժանի ես Գովքի, երկրպագության։ Օրհնյալ ես, Տեր, հզոր Աստված, Ձեռքերիդ մեջ է կյանքը մեր, Ցնծում, պարում, ուրախանում, Երգում ենք՝ սուրբ է Տերը մեր։) X3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 Aleksanyan</cp:lastModifiedBy>
  <cp:revision>28</cp:revision>
  <dcterms:created xsi:type="dcterms:W3CDTF">2016-10-05T13:14:54Z</dcterms:created>
  <dcterms:modified xsi:type="dcterms:W3CDTF">2018-06-30T08:28:23Z</dcterms:modified>
</cp:coreProperties>
</file>