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Դժոխքն արդեն չի դիմանում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Տիրոջ զորքի գրոհին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Ավետարանն է քարոզվում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Ամբողջ այս աշխարհին: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Օգտագործում ենք խոսքն Աստծո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Ընդդեմ մեր թշնամու: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Քո գալստյան: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Քանդում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քանդում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կապանքները Անունովդ: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Պատմում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պատմում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Փրկությունը այրունովդ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Տեսնում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տեսնում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Զորությունը հարությամբ: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Քո գալստյան: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Քանդում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քանդում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կապանքները Անունովդ: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Պատմում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պատմում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Փրկությունը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ար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յ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ունովդ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Տեսնում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տեսնում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Զորությունը հարությամբ: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Քո գալստյան: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Դժոխքն արդեն չի դիմանում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Տիրոջ զորքի գրոհին,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Ավետարանն է քարոզվում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Ամբողջ այս աշխարհին: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Օգտագործում ենք խոսքն Աստծո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Ընդդեմ մեր թշնամու: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Քանդում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քանդում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կապանքները Անունովդ: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Պատմում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պատմում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Փրկությունը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ար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յ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ունովդ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Տեսնում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տեսնում ենք </a:t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Զորությունը հարությամբ: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Սպասում ենք, սպասում 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Քո գալստյան: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Քանդում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քանդում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կապանքները Անունովդ: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Պատմում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պատմում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Փրկությունը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ար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յ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ունովդ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Տեսնում ենք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տեսնում ենք </a:t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Զորությունը հարությամբ: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66</Words>
  <Application>Microsoft Office PowerPoint</Application>
  <PresentationFormat>Экран (16:9)</PresentationFormat>
  <Paragraphs>10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Դժոխքն արդեն չի դիմանում՝ Տիրոջ զորքի գրոհին՝ Ավետարանն է քարոզվում, Ամբողջ այս աշխարհին: Օգտագործում ենք խոսքն Աստծո Ընդդեմ մեր թշնամու: </vt:lpstr>
      <vt:lpstr>Քանդում ենք, քանդում ենք՝ կապանքները Անունովդ: Պատմում ենք, պատմում ենք՝ Փրկությունը այրունովդ: Տեսնում ենք, տեսնում ենք, Զորությունը հարությամբ:</vt:lpstr>
      <vt:lpstr>Սպասում ենք, սպասում ենք Սպասում ենք, սպասում ենք Սպասում ենք, սպասում ենք Քո գալստյան:</vt:lpstr>
      <vt:lpstr>Քանդում ենք, քանդում ենք՝ կապանքները Անունովդ: Պատմում ենք, պատմում ենք՝  Փրկությունը արյունովդ: Տեսնում ենք, տեսնում ենք, Զորությունը հարությամբ:</vt:lpstr>
      <vt:lpstr>Սպասում ենք, սպասում ենք Սպասում ենք, սպասում ենք Սպասում ենք, սպասում ենք Քո գալստյան:</vt:lpstr>
      <vt:lpstr>Դժոխքն արդեն չի դիմանում՝ Տիրոջ զորքի գրոհին, Ավետարանն է քարոզվում՝ Ամբողջ այս աշխարհին: Օգտագործում ենք խոսքն Աստծո՝ Ընդդեմ մեր թշնամու: </vt:lpstr>
      <vt:lpstr>Քանդում ենք, քանդում ենք՝ կապանքները Անունովդ: Պատմում ենք, պատմում ենք՝  Փրկությունը արյունովդ: Տեսնում ենք, տեսնում ենք  Զորությունը հարությամբ:</vt:lpstr>
      <vt:lpstr>Սպասում ենք, սպասում ենք Սպասում ենք, սպասում ենք Սպասում ենք, սպասում ենք Քո գալստյան:</vt:lpstr>
      <vt:lpstr>Քանդում ենք, քանդում ենք՝ կապանքները Անունովդ: Պատմում ենք, պատմում ենք՝  Փրկությունը արյունովդ: Տեսնում ենք, տեսնում ենք  Զորությունը հարությամբ:</vt:lpstr>
      <vt:lpstr>Սպասում ենք, սպասում ենք Սպասում ենք, սպասում ենք Սպասում ենք, սպասում ենք Քո գալստյան:)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26</cp:revision>
  <dcterms:modified xsi:type="dcterms:W3CDTF">2018-03-03T05:59:45Z</dcterms:modified>
</cp:coreProperties>
</file>