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5" r:id="rId5"/>
    <p:sldId id="261" r:id="rId6"/>
    <p:sldId id="267" r:id="rId7"/>
    <p:sldId id="268" r:id="rId8"/>
    <p:sldId id="266" r:id="rId9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936" y="-6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02.06.2018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02.06.2018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02.06.2018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02.06.2018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Դժվար պահին Դու հույսն ես իմ,</a:t>
            </a:r>
            <a:b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Գիտեմ, կանգնած ես Դու իմ կողքին,</a:t>
            </a:r>
            <a:b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Հավատարիմ ես, իմ Տեր, հավիտյան։ </a:t>
            </a:r>
            <a:b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Երբ  փոթորիկ է շուրջը իմ,</a:t>
            </a:r>
            <a:b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Ապավենն ես Դու իմ սրտի։</a:t>
            </a:r>
            <a:b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Իմ Հովիվն ես, որին վստահում եմ ես։</a:t>
            </a:r>
            <a:endParaRPr lang="ru-RU" sz="40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Ե՛վ ցերեկ, և՛ գիշեր</a:t>
            </a:r>
            <a:b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Դու իմ կողքին ես</a:t>
            </a:r>
            <a:b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Միշտ, գիտեմ․․․</a:t>
            </a:r>
            <a:b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Տեր</a:t>
            </a:r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ինձ հետ ես ամենուր</a:t>
            </a:r>
            <a:b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Հիսուս, երբեք Դու չես փոխվում,</a:t>
            </a:r>
            <a:b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Դու նույնն ես, Տեր, և՛ երեկ, և՛ այսօր, և՛ հավիտյան։</a:t>
            </a:r>
            <a:endParaRPr lang="ru-RU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 fontScale="90000"/>
          </a:bodyPr>
          <a:lstStyle/>
          <a:p>
            <a: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Խոստումներիդ </a:t>
            </a:r>
            <a: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մեջ եմ կանգնած</a:t>
            </a:r>
            <a: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Ձ</a:t>
            </a:r>
            <a: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եռքերիդ մեջ է ապագաս։</a:t>
            </a:r>
            <a: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Իմ ամուր ժայռ, ով մեծ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Աստված,</a:t>
            </a:r>
            <a:b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Պատվում եմ Քեզ։</a:t>
            </a:r>
            <a:b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endParaRPr lang="ru-RU" sz="48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 fontScale="90000"/>
          </a:bodyPr>
          <a:lstStyle/>
          <a:p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Տեր ինձ հետ ես ամենուր</a:t>
            </a:r>
            <a:b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Հիսուս, երբեք Դու չես փոխվում,</a:t>
            </a:r>
            <a:b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Դու նույնն ես, Տեր, և՛ երեկ, և՛ այսօր, և՛ հավիտյան։ </a:t>
            </a:r>
            <a: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Խոստումներիդ </a:t>
            </a:r>
            <a: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մեջ եմ կանգնած</a:t>
            </a:r>
            <a: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Ձ</a:t>
            </a:r>
            <a: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եռքերիդ մեջ է ապագաս։</a:t>
            </a:r>
            <a: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Իմ ամուր ժայռ, ով մեծ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Աստված,</a:t>
            </a:r>
            <a:b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Պատվում եմ Քեզ։</a:t>
            </a:r>
            <a:b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endParaRPr lang="ru-RU" sz="48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Վստահ գիտեմ, երբ աղոթեմ,</a:t>
            </a:r>
            <a:b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Պատասխանը մի օր կառնեմ,</a:t>
            </a:r>
            <a:b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Քո լույսի մեջ կապրեմ հավիտյան։</a:t>
            </a:r>
            <a:b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Երբ խոր վերքեր են իմ հոգում,</a:t>
            </a:r>
            <a:b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Քո մեծ սերն է ինձ ամոքում,</a:t>
            </a:r>
            <a:b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Թող այսօր մեկ վայրկյանում </a:t>
            </a:r>
            <a:b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Քո մեծ սերը զգամ։</a:t>
            </a:r>
            <a:endParaRPr lang="ru-RU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Ե՛վ ցերեկ, և՛ գիշեր</a:t>
            </a:r>
            <a:b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Դու իմ կողքին ես</a:t>
            </a:r>
            <a:b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Միշտ, գիտեմ․․․</a:t>
            </a:r>
            <a:b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Տեր</a:t>
            </a:r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ինձ հետ ես ամենուր</a:t>
            </a:r>
            <a:b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Հիսուս, երբեք Դու չես փոխվում,</a:t>
            </a:r>
            <a:b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Դու նույնն ես, Տեր, և՛ երեկ, և՛ այսօր, և՛ հավիտյան։</a:t>
            </a:r>
            <a:endParaRPr lang="ru-RU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 fontScale="90000"/>
          </a:bodyPr>
          <a:lstStyle/>
          <a:p>
            <a: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Խոստումներիդ </a:t>
            </a:r>
            <a: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մեջ եմ կանգնած</a:t>
            </a:r>
            <a: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Ձ</a:t>
            </a:r>
            <a: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եռքերիդ մեջ է ապագաս։</a:t>
            </a:r>
            <a: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Իմ ամուր ժայռ, ով մեծ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Աստված,</a:t>
            </a:r>
            <a:b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Պատվում եմ Քեզ։</a:t>
            </a:r>
            <a:b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endParaRPr lang="ru-RU" sz="48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 fontScale="90000"/>
          </a:bodyPr>
          <a:lstStyle/>
          <a:p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Տեր ինձ հետ ես ամենուր</a:t>
            </a:r>
            <a:b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Հիսուս, երբեք Դու չես փոխվում,</a:t>
            </a:r>
            <a:b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Դու նույնն ես, Տեր, և՛ երեկ, և՛ այսօր, և՛ հավիտյան։ </a:t>
            </a:r>
            <a: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Խոստումներիդ </a:t>
            </a:r>
            <a: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մեջ եմ կանգնած</a:t>
            </a:r>
            <a: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Ձ</a:t>
            </a:r>
            <a: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եռքերիդ մեջ է ապագաս։</a:t>
            </a:r>
            <a: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Իմ ամուր ժայռ, ով մեծ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Աստված,</a:t>
            </a:r>
            <a:b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Պատվում եմ Քեզ։</a:t>
            </a:r>
            <a:b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endParaRPr lang="ru-RU" sz="48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45</Words>
  <Application>Microsoft Office PowerPoint</Application>
  <PresentationFormat>Экран (16:9)</PresentationFormat>
  <Paragraphs>8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Դժվար պահին Դու հույսն ես իմ, Գիտեմ, կանգնած ես Դու իմ կողքին, Հավատարիմ ես, իմ Տեր, հավիտյան։  Երբ  փոթորիկ է շուրջը իմ, Ապավենն ես Դու իմ սրտի։ Իմ Հովիվն ես, որին վստահում եմ ես։</vt:lpstr>
      <vt:lpstr>Ե՛վ ցերեկ, և՛ գիշեր Դու իմ կողքին ես Միշտ, գիտեմ․․․ Տեր ինձ հետ ես ամենուր Հիսուս, երբեք Դու չես փոխվում, Դու նույնն ես, Տեր, և՛ երեկ, և՛ այսօր, և՛ հավիտյան։</vt:lpstr>
      <vt:lpstr>Խոստումներիդ մեջ եմ կանգնած, Ձեռքերիդ մեջ է ապագաս։ Իմ ամուր ժայռ, ով մեծ Աստված, Պատվում եմ Քեզ։ </vt:lpstr>
      <vt:lpstr>Տեր ինձ հետ ես ամենուր Հիսուս, երբեք Դու չես փոխվում, Դու նույնն ես, Տեր, և՛ երեկ, և՛ այսօր, և՛ հավիտյան։  Խոստումներիդ մեջ եմ կանգնած, Ձեռքերիդ մեջ է ապագաս։ Իմ ամուր ժայռ, ով մեծ Աստված, Պատվում եմ Քեզ։ </vt:lpstr>
      <vt:lpstr>Վստահ գիտեմ, երբ աղոթեմ, Պատասխանը մի օր կառնեմ, Քո լույսի մեջ կապրեմ հավիտյան։ Երբ խոր վերքեր են իմ հոգում, Քո մեծ սերն է ինձ ամոքում, Թող այսօր մեկ վայրկյանում  Քո մեծ սերը զգամ։</vt:lpstr>
      <vt:lpstr>Ե՛վ ցերեկ, և՛ գիշեր Դու իմ կողքին ես Միշտ, գիտեմ․․․ Տեր ինձ հետ ես ամենուր Հիսուս, երբեք Դու չես փոխվում, Դու նույնն ես, Տեր, և՛ երեկ, և՛ այսօր, և՛ հավիտյան։</vt:lpstr>
      <vt:lpstr>Խոստումներիդ մեջ եմ կանգնած, Ձեռքերիդ մեջ է ապագաս։ Իմ ամուր ժայռ, ով մեծ Աստված, Պատվում եմ Քեզ։ </vt:lpstr>
      <vt:lpstr>Տեր ինձ հետ ես ամենուր Հիսուս, երբեք Դու չես փոխվում, Դու նույնն ես, Տեր, և՛ երեկ, և՛ այսօր, և՛ հավիտյան։  Խոստումներիդ մեջ եմ կանգնած, Ձեռքերիդ մեջ է ապագաս։ Իմ ամուր ժայռ, ով մեծ Աստված, Պատվում եմ Քեզ։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Shahen Aleksanyan</dc:creator>
  <cp:lastModifiedBy>Shahen Aleksanyan</cp:lastModifiedBy>
  <cp:revision>23</cp:revision>
  <dcterms:modified xsi:type="dcterms:W3CDTF">2018-06-02T07:33:50Z</dcterms:modified>
</cp:coreProperties>
</file>